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8.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47" r:id="rId1"/>
    <p:sldMasterId id="2147483948" r:id="rId2"/>
    <p:sldMasterId id="2147483949" r:id="rId3"/>
    <p:sldMasterId id="2147483950" r:id="rId4"/>
    <p:sldMasterId id="2147483951" r:id="rId5"/>
    <p:sldMasterId id="2147483952" r:id="rId6"/>
    <p:sldMasterId id="2147483953" r:id="rId7"/>
    <p:sldMasterId id="2147483954" r:id="rId8"/>
    <p:sldMasterId id="2147483955" r:id="rId9"/>
  </p:sldMasterIdLst>
  <p:notesMasterIdLst>
    <p:notesMasterId r:id="rId24"/>
  </p:notesMasterIdLst>
  <p:sldIdLst>
    <p:sldId id="256" r:id="rId10"/>
    <p:sldId id="257" r:id="rId11"/>
    <p:sldId id="262" r:id="rId12"/>
    <p:sldId id="258" r:id="rId13"/>
    <p:sldId id="259" r:id="rId14"/>
    <p:sldId id="260" r:id="rId15"/>
    <p:sldId id="261" r:id="rId16"/>
    <p:sldId id="263" r:id="rId17"/>
    <p:sldId id="272" r:id="rId18"/>
    <p:sldId id="271" r:id="rId19"/>
    <p:sldId id="266" r:id="rId20"/>
    <p:sldId id="267" r:id="rId21"/>
    <p:sldId id="268" r:id="rId22"/>
    <p:sldId id="269" r:id="rId23"/>
  </p:sldIdLst>
  <p:sldSz cx="9144000" cy="5143500" type="screen16x9"/>
  <p:notesSz cx="6858000" cy="9144000"/>
  <p:embeddedFontLst>
    <p:embeddedFont>
      <p:font typeface="Bree Serif" panose="020B0604020202020204" charset="0"/>
      <p:regular r:id="rId25"/>
    </p:embeddedFont>
    <p:embeddedFont>
      <p:font typeface="Inconsolata" pitchFamily="2" charset="0"/>
      <p:regular r:id="rId26"/>
      <p:bold r:id="rId27"/>
    </p:embeddedFont>
    <p:embeddedFont>
      <p:font typeface="Josefin Sans" pitchFamily="2" charset="0"/>
      <p:regular r:id="rId28"/>
      <p:bold r:id="rId29"/>
      <p:italic r:id="rId30"/>
      <p:boldItalic r:id="rId31"/>
    </p:embeddedFont>
    <p:embeddedFont>
      <p:font typeface="Kanit ExtraLight" panose="020B0604020202020204" charset="-34"/>
      <p:regular r:id="rId32"/>
      <p:bold r:id="rId33"/>
      <p:italic r:id="rId34"/>
      <p:boldItalic r:id="rId35"/>
    </p:embeddedFont>
    <p:embeddedFont>
      <p:font typeface="Kanit Light" panose="020B0604020202020204" charset="-34"/>
      <p:regular r:id="rId36"/>
      <p:bold r:id="rId37"/>
      <p:italic r:id="rId38"/>
      <p:boldItalic r:id="rId39"/>
    </p:embeddedFont>
    <p:embeddedFont>
      <p:font typeface="Roboto Condensed Light"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E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46" autoAdjust="0"/>
  </p:normalViewPr>
  <p:slideViewPr>
    <p:cSldViewPr snapToGrid="0">
      <p:cViewPr varScale="1">
        <p:scale>
          <a:sx n="134" d="100"/>
          <a:sy n="134" d="100"/>
        </p:scale>
        <p:origin x="9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2.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1.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2"/>
        <p:cNvGrpSpPr/>
        <p:nvPr/>
      </p:nvGrpSpPr>
      <p:grpSpPr>
        <a:xfrm>
          <a:off x="0" y="0"/>
          <a:ext cx="0" cy="0"/>
          <a:chOff x="0" y="0"/>
          <a:chExt cx="0" cy="0"/>
        </a:xfrm>
      </p:grpSpPr>
      <p:sp>
        <p:nvSpPr>
          <p:cNvPr id="9033" name="Google Shape;9033;g25b8eae369a_1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4" name="Google Shape;9034;g25b8eae369a_1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8"/>
        <p:cNvGrpSpPr/>
        <p:nvPr/>
      </p:nvGrpSpPr>
      <p:grpSpPr>
        <a:xfrm>
          <a:off x="0" y="0"/>
          <a:ext cx="0" cy="0"/>
          <a:chOff x="0" y="0"/>
          <a:chExt cx="0" cy="0"/>
        </a:xfrm>
      </p:grpSpPr>
      <p:sp>
        <p:nvSpPr>
          <p:cNvPr id="9319" name="Google Shape;9319;g25b8eae369a_1_16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0" name="Google Shape;9320;g25b8eae369a_1_16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what I found!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this cannot be confidently generalized for all of Boston and the surrounding cities, but they offer some great indications of what to look at next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areas saw crashes roughly HALF at the start of the pandemic  (which is where the next portion of this research will include the additional variable of car ridership levels over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also show further increases in activity and drop in crash numbers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to emphasize again, this is only two very small hand selected areas!</a:t>
            </a:r>
            <a:endParaRPr dirty="0"/>
          </a:p>
        </p:txBody>
      </p:sp>
    </p:spTree>
    <p:extLst>
      <p:ext uri="{BB962C8B-B14F-4D97-AF65-F5344CB8AC3E}">
        <p14:creationId xmlns:p14="http://schemas.microsoft.com/office/powerpoint/2010/main" val="1093568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3"/>
        <p:cNvGrpSpPr/>
        <p:nvPr/>
      </p:nvGrpSpPr>
      <p:grpSpPr>
        <a:xfrm>
          <a:off x="0" y="0"/>
          <a:ext cx="0" cy="0"/>
          <a:chOff x="0" y="0"/>
          <a:chExt cx="0" cy="0"/>
        </a:xfrm>
      </p:grpSpPr>
      <p:sp>
        <p:nvSpPr>
          <p:cNvPr id="9244" name="Google Shape;9244;g25b8eae369a_1_19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5" name="Google Shape;9245;g25b8eae369a_1_19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what can we learn from these initial insights?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do these rider trends tell us and how do they direct any proposed recommendations?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 CONGRATS to </a:t>
            </a:r>
            <a:r>
              <a:rPr lang="en-US" dirty="0" err="1"/>
              <a:t>Bluebikes</a:t>
            </a:r>
            <a:r>
              <a:rPr lang="en-US" dirty="0"/>
              <a:t> who have seen resounding success over the past year, with utilization levels doubling post covid as compared to pre-covid. And the impact during COVID was minimal and not lasting.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see clear correlations between rider levels, bike facility improvements and a reduction in fatal crashes, showing that their Go Boston 2030 initiative seems to be a successful step in a positive direction.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4"/>
        <p:cNvGrpSpPr/>
        <p:nvPr/>
      </p:nvGrpSpPr>
      <p:grpSpPr>
        <a:xfrm>
          <a:off x="0" y="0"/>
          <a:ext cx="0" cy="0"/>
          <a:chOff x="0" y="0"/>
          <a:chExt cx="0" cy="0"/>
        </a:xfrm>
      </p:grpSpPr>
      <p:sp>
        <p:nvSpPr>
          <p:cNvPr id="9275" name="Google Shape;9275;g25b8eae369a_1_22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6" name="Google Shape;9276;g25b8eae369a_1_22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can we be more confident in these relationships?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are my plans for further research to study the success </a:t>
            </a:r>
            <a:r>
              <a:rPr lang="en-US" dirty="0" err="1"/>
              <a:t>Bluebikes</a:t>
            </a:r>
            <a:r>
              <a:rPr lang="en-US" dirty="0"/>
              <a:t> has seen from 2018 to 2023.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Spatial data analysis described previously to compare locations of crashes, presence and/or quality of bike facilities, and trends in ridership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Introducing trends of other transportation methods in this time period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Looking more specifically at our bicyclists!</a:t>
            </a:r>
          </a:p>
          <a:p>
            <a:pPr marL="0" lvl="0" indent="0" algn="l" rtl="0">
              <a:spcBef>
                <a:spcPts val="0"/>
              </a:spcBef>
              <a:spcAft>
                <a:spcPts val="0"/>
              </a:spcAft>
              <a:buNone/>
            </a:pPr>
            <a:r>
              <a:rPr lang="en-US" dirty="0"/>
              <a:t>	- Beyond the scope of this project, a sentiment analysis of how Bostonians feel about bike riding would offer crucial insight </a:t>
            </a:r>
          </a:p>
          <a:p>
            <a:pPr marL="0" lvl="0" indent="0" algn="l" rtl="0">
              <a:spcBef>
                <a:spcPts val="0"/>
              </a:spcBef>
              <a:spcAft>
                <a:spcPts val="0"/>
              </a:spcAft>
              <a:buNone/>
            </a:pPr>
            <a:r>
              <a:rPr lang="en-US" dirty="0"/>
              <a:t>	- Looking at the different activity patterns for customers and subscribers may offer additional insights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0"/>
        <p:cNvGrpSpPr/>
        <p:nvPr/>
      </p:nvGrpSpPr>
      <p:grpSpPr>
        <a:xfrm>
          <a:off x="0" y="0"/>
          <a:ext cx="0" cy="0"/>
          <a:chOff x="0" y="0"/>
          <a:chExt cx="0" cy="0"/>
        </a:xfrm>
      </p:grpSpPr>
      <p:sp>
        <p:nvSpPr>
          <p:cNvPr id="9311" name="Google Shape;9311;g25b8eae369a_1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2" name="Google Shape;9312;g25b8eae369a_1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with that, thank you all very much.</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Are there any questions?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8"/>
        <p:cNvGrpSpPr/>
        <p:nvPr/>
      </p:nvGrpSpPr>
      <p:grpSpPr>
        <a:xfrm>
          <a:off x="0" y="0"/>
          <a:ext cx="0" cy="0"/>
          <a:chOff x="0" y="0"/>
          <a:chExt cx="0" cy="0"/>
        </a:xfrm>
      </p:grpSpPr>
      <p:sp>
        <p:nvSpPr>
          <p:cNvPr id="9319" name="Google Shape;9319;g25b8eae369a_1_16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0" name="Google Shape;9320;g25b8eae369a_1_16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8"/>
        <p:cNvGrpSpPr/>
        <p:nvPr/>
      </p:nvGrpSpPr>
      <p:grpSpPr>
        <a:xfrm>
          <a:off x="0" y="0"/>
          <a:ext cx="0" cy="0"/>
          <a:chOff x="0" y="0"/>
          <a:chExt cx="0" cy="0"/>
        </a:xfrm>
      </p:grpSpPr>
      <p:sp>
        <p:nvSpPr>
          <p:cNvPr id="9079" name="Google Shape;9079;g25b8eae369a_1_5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0" name="Google Shape;9080;g25b8eae369a_1_5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sz="1100" dirty="0">
                <a:solidFill>
                  <a:srgbClr val="092242"/>
                </a:solidFill>
                <a:latin typeface="Kanit Light"/>
                <a:ea typeface="Kanit Light"/>
                <a:cs typeface="Kanit Light"/>
                <a:sym typeface="Kanit Light"/>
              </a:rPr>
              <a:t>Introduce Bluebike – government operated bike share program that spans the Boston Metro area</a:t>
            </a:r>
          </a:p>
          <a:p>
            <a:pPr marL="285750" lvl="0" indent="-285750" algn="l" rtl="0">
              <a:spcBef>
                <a:spcPts val="0"/>
              </a:spcBef>
              <a:spcAft>
                <a:spcPts val="1200"/>
              </a:spcAft>
              <a:buFont typeface="Arial" panose="020B0604020202020204" pitchFamily="34" charset="0"/>
              <a:buChar char="•"/>
            </a:pPr>
            <a:endParaRPr lang="en-US" sz="1100" dirty="0">
              <a:solidFill>
                <a:srgbClr val="092242"/>
              </a:solidFill>
              <a:latin typeface="Kanit Light"/>
              <a:ea typeface="Kanit Light"/>
              <a:cs typeface="Kanit Light"/>
              <a:sym typeface="Kanit Light"/>
            </a:endParaRPr>
          </a:p>
          <a:p>
            <a:pPr marL="285750" lvl="0" indent="-285750" algn="l" rtl="0">
              <a:spcBef>
                <a:spcPts val="0"/>
              </a:spcBef>
              <a:spcAft>
                <a:spcPts val="1200"/>
              </a:spcAft>
              <a:buFont typeface="Arial" panose="020B0604020202020204" pitchFamily="34" charset="0"/>
              <a:buChar char="•"/>
            </a:pPr>
            <a:r>
              <a:rPr lang="en-US" sz="1100" dirty="0">
                <a:solidFill>
                  <a:srgbClr val="092242"/>
                </a:solidFill>
                <a:latin typeface="Kanit Light"/>
                <a:ea typeface="Kanit Light"/>
                <a:cs typeface="Kanit Light"/>
                <a:sym typeface="Kanit Light"/>
              </a:rPr>
              <a:t>Goal for today is to examine rider utilization levels since 2018 and provide Bluebike with recommendations to increase ridership</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2"/>
        <p:cNvGrpSpPr/>
        <p:nvPr/>
      </p:nvGrpSpPr>
      <p:grpSpPr>
        <a:xfrm>
          <a:off x="0" y="0"/>
          <a:ext cx="0" cy="0"/>
          <a:chOff x="0" y="0"/>
          <a:chExt cx="0" cy="0"/>
        </a:xfrm>
      </p:grpSpPr>
      <p:sp>
        <p:nvSpPr>
          <p:cNvPr id="9153" name="Google Shape;9153;g25b8eae369a_1_17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4" name="Google Shape;9154;g25b8eae369a_1_17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Boston has made more accessible and safe bicycling a priority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 Boston 2030 Initiative from 2017 shared lofty goals around transportation, such as building safer and more expansive bike facilities (as seen in the photo)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and making the ambitious “Vision Zero” target to eliminate all traffic related deaths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Bostonians agree! A 2021 survey of residents found that 55% of individuals surveyed cited safety as the number one reason they don’t bike more – or at all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4"/>
        <p:cNvGrpSpPr/>
        <p:nvPr/>
      </p:nvGrpSpPr>
      <p:grpSpPr>
        <a:xfrm>
          <a:off x="0" y="0"/>
          <a:ext cx="0" cy="0"/>
          <a:chOff x="0" y="0"/>
          <a:chExt cx="0" cy="0"/>
        </a:xfrm>
      </p:grpSpPr>
      <p:sp>
        <p:nvSpPr>
          <p:cNvPr id="9085" name="Google Shape;9085;g25b8eae369a_1_9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6" name="Google Shape;9086;g25b8eae369a_1_9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this in mind – the driving questions for today are….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1"/>
        <p:cNvGrpSpPr/>
        <p:nvPr/>
      </p:nvGrpSpPr>
      <p:grpSpPr>
        <a:xfrm>
          <a:off x="0" y="0"/>
          <a:ext cx="0" cy="0"/>
          <a:chOff x="0" y="0"/>
          <a:chExt cx="0" cy="0"/>
        </a:xfrm>
      </p:grpSpPr>
      <p:sp>
        <p:nvSpPr>
          <p:cNvPr id="9102" name="Google Shape;9102;g25b8eae369a_1_7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3" name="Google Shape;9103;g25b8eae369a_1_7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Three datasets that are foundation to this research: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Bluebikes</a:t>
            </a:r>
            <a:r>
              <a:rPr lang="en-US" dirty="0"/>
              <a:t> data from 2018-2023</a:t>
            </a:r>
          </a:p>
          <a:p>
            <a:pPr marL="0" lvl="0" indent="0" algn="l" rtl="0">
              <a:spcBef>
                <a:spcPts val="0"/>
              </a:spcBef>
              <a:spcAft>
                <a:spcPts val="0"/>
              </a:spcAft>
              <a:buNone/>
            </a:pPr>
            <a:r>
              <a:rPr lang="en-US" dirty="0"/>
              <a:t>MAPC Bike Facilities</a:t>
            </a:r>
          </a:p>
          <a:p>
            <a:pPr marL="0" lvl="0" indent="0" algn="l" rtl="0">
              <a:spcBef>
                <a:spcPts val="0"/>
              </a:spcBef>
              <a:spcAft>
                <a:spcPts val="0"/>
              </a:spcAft>
              <a:buNone/>
            </a:pPr>
            <a:r>
              <a:rPr lang="en-US" dirty="0"/>
              <a:t>Boston Crash Records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Assumptions/Limitations </a:t>
            </a:r>
          </a:p>
          <a:p>
            <a:pPr marL="0" lvl="0" indent="0" algn="l" rtl="0">
              <a:spcBef>
                <a:spcPts val="0"/>
              </a:spcBef>
              <a:spcAft>
                <a:spcPts val="0"/>
              </a:spcAft>
              <a:buNone/>
            </a:pPr>
            <a:r>
              <a:rPr lang="en-US" dirty="0"/>
              <a:t>	- different degrees of specificity of time (bike lane or station built in 2019 could have been in December, while crash data happened back in Jan)</a:t>
            </a:r>
          </a:p>
          <a:p>
            <a:pPr marL="0" lvl="0" indent="0" algn="l" rtl="0">
              <a:spcBef>
                <a:spcPts val="0"/>
              </a:spcBef>
              <a:spcAft>
                <a:spcPts val="0"/>
              </a:spcAft>
              <a:buNone/>
            </a:pPr>
            <a:r>
              <a:rPr lang="en-US" dirty="0"/>
              <a:t>	- at this stage of research, Boston residents and bicyclists are a static figure </a:t>
            </a:r>
          </a:p>
          <a:p>
            <a:pPr marL="0" lvl="0" indent="0" algn="l" rtl="0">
              <a:spcBef>
                <a:spcPts val="0"/>
              </a:spcBef>
              <a:spcAft>
                <a:spcPts val="0"/>
              </a:spcAft>
              <a:buNone/>
            </a:pPr>
            <a:r>
              <a:rPr lang="en-US" dirty="0"/>
              <a:t>	- Pre-During-Post Covid eras defined by presence of mandated lockdown and social distancing measures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0"/>
        <p:cNvGrpSpPr/>
        <p:nvPr/>
      </p:nvGrpSpPr>
      <p:grpSpPr>
        <a:xfrm>
          <a:off x="0" y="0"/>
          <a:ext cx="0" cy="0"/>
          <a:chOff x="0" y="0"/>
          <a:chExt cx="0" cy="0"/>
        </a:xfrm>
      </p:grpSpPr>
      <p:sp>
        <p:nvSpPr>
          <p:cNvPr id="9141" name="Google Shape;9141;g25b8eae369a_1_16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2" name="Google Shape;9142;g25b8eae369a_1_16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visual impression of number of rides and growth of states month by month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dots represent the starting station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Purple indicates around 1-100 riders a month</a:t>
            </a:r>
          </a:p>
          <a:p>
            <a:pPr marL="0" lvl="0" indent="0" algn="l" rtl="0">
              <a:spcBef>
                <a:spcPts val="0"/>
              </a:spcBef>
              <a:spcAft>
                <a:spcPts val="0"/>
              </a:spcAft>
              <a:buNone/>
            </a:pPr>
            <a:r>
              <a:rPr lang="en-US" dirty="0"/>
              <a:t>Yellow indicates upwards of 1300 (some outlier stations by 2022 hitting levels of 10-15k a month!)</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take-aways: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Bluebikes</a:t>
            </a:r>
            <a:r>
              <a:rPr lang="en-US" dirty="0"/>
              <a:t> has seen a 113% increase in ridership from 2018-2022</a:t>
            </a:r>
          </a:p>
          <a:p>
            <a:pPr marL="0" lvl="0" indent="0" algn="l" rtl="0">
              <a:spcBef>
                <a:spcPts val="0"/>
              </a:spcBef>
              <a:spcAft>
                <a:spcPts val="0"/>
              </a:spcAft>
              <a:buNone/>
            </a:pPr>
            <a:r>
              <a:rPr lang="en-US" dirty="0"/>
              <a:t>They have built 190 stations in that period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6"/>
        <p:cNvGrpSpPr/>
        <p:nvPr/>
      </p:nvGrpSpPr>
      <p:grpSpPr>
        <a:xfrm>
          <a:off x="0" y="0"/>
          <a:ext cx="0" cy="0"/>
          <a:chOff x="0" y="0"/>
          <a:chExt cx="0" cy="0"/>
        </a:xfrm>
      </p:grpSpPr>
      <p:sp>
        <p:nvSpPr>
          <p:cNvPr id="9147" name="Google Shape;9147;g25b8eae369a_1_1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8" name="Google Shape;9148;g25b8eae369a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look what happened during the Pandemic and how it impacted ridership</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Steep drop at the start of the year, but quickly rebounded by late spring and ridership soaring ever since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events highlighted:</a:t>
            </a:r>
          </a:p>
          <a:p>
            <a:pPr marL="0" lvl="0" indent="0" algn="l" rtl="0">
              <a:spcBef>
                <a:spcPts val="0"/>
              </a:spcBef>
              <a:spcAft>
                <a:spcPts val="0"/>
              </a:spcAft>
              <a:buNone/>
            </a:pPr>
            <a:r>
              <a:rPr lang="en-US" dirty="0"/>
              <a:t>	-- First covid-19 case in Boston February of 2020</a:t>
            </a:r>
          </a:p>
          <a:p>
            <a:pPr marL="0" lvl="0" indent="0" algn="l" rtl="0">
              <a:spcBef>
                <a:spcPts val="0"/>
              </a:spcBef>
              <a:spcAft>
                <a:spcPts val="0"/>
              </a:spcAft>
              <a:buNone/>
            </a:pPr>
            <a:r>
              <a:rPr lang="en-US" dirty="0"/>
              <a:t>	-- State of Emergency declared in March (where rider activity plummets)</a:t>
            </a:r>
          </a:p>
          <a:p>
            <a:pPr marL="0" lvl="0" indent="0" algn="l" rtl="0">
              <a:spcBef>
                <a:spcPts val="0"/>
              </a:spcBef>
              <a:spcAft>
                <a:spcPts val="0"/>
              </a:spcAft>
              <a:buNone/>
            </a:pPr>
            <a:r>
              <a:rPr lang="en-US" dirty="0"/>
              <a:t>	-- The first stage of stay-at-home policies introduced in April (work from home, only essential businesses opened, social distancing)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t>
            </a:r>
            <a:r>
              <a:rPr lang="en-US" dirty="0" err="1"/>
              <a:t>bluebikes</a:t>
            </a:r>
            <a:r>
              <a:rPr lang="en-US" dirty="0"/>
              <a:t> riders then head out and surpass 2018 levels by July </a:t>
            </a:r>
          </a:p>
          <a:p>
            <a:pPr marL="0" lvl="0" indent="0" algn="l" rtl="0">
              <a:spcBef>
                <a:spcPts val="0"/>
              </a:spcBef>
              <a:spcAft>
                <a:spcPts val="0"/>
              </a:spcAft>
              <a:buNone/>
            </a:pPr>
            <a:r>
              <a:rPr lang="en-US" dirty="0"/>
              <a:t>	-- For the next stage of my research, I want to look at how their Healthy Streets program could have had an influence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was an initiative to tackle many of their Go Boston 2030 plans at an expedited rate </a:t>
            </a:r>
          </a:p>
          <a:p>
            <a:pPr marL="0" lvl="0" indent="0" algn="l" rtl="0">
              <a:spcBef>
                <a:spcPts val="0"/>
              </a:spcBef>
              <a:spcAft>
                <a:spcPts val="0"/>
              </a:spcAft>
              <a:buNone/>
            </a:pPr>
            <a:r>
              <a:rPr lang="en-US" dirty="0"/>
              <a:t>	-- Protected bicycle lanes</a:t>
            </a:r>
          </a:p>
          <a:p>
            <a:pPr marL="0" lvl="0" indent="0" algn="l" rtl="0">
              <a:spcBef>
                <a:spcPts val="0"/>
              </a:spcBef>
              <a:spcAft>
                <a:spcPts val="0"/>
              </a:spcAft>
              <a:buNone/>
            </a:pPr>
            <a:r>
              <a:rPr lang="en-US" dirty="0"/>
              <a:t>	-- Larger lanes to encourage social distancing of pedestrians and bicyclists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4"/>
        <p:cNvGrpSpPr/>
        <p:nvPr/>
      </p:nvGrpSpPr>
      <p:grpSpPr>
        <a:xfrm>
          <a:off x="0" y="0"/>
          <a:ext cx="0" cy="0"/>
          <a:chOff x="0" y="0"/>
          <a:chExt cx="0" cy="0"/>
        </a:xfrm>
      </p:grpSpPr>
      <p:sp>
        <p:nvSpPr>
          <p:cNvPr id="9185" name="Google Shape;9185;g25b8eae369a_1_16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6" name="Google Shape;9186;g25b8eae369a_1_16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Goal of research: </a:t>
            </a:r>
          </a:p>
          <a:p>
            <a:pPr marL="0" lvl="0" indent="0" algn="l" rtl="0">
              <a:spcBef>
                <a:spcPts val="0"/>
              </a:spcBef>
              <a:spcAft>
                <a:spcPts val="0"/>
              </a:spcAft>
              <a:buNone/>
            </a:pPr>
            <a:r>
              <a:rPr lang="en-US" dirty="0"/>
              <a:t>	- Identify where fatal bicyclist crashes happen in relation to bicycle lanes, and if on a bicycle lane, what is the quality? A shared street or a barrier protected lane? </a:t>
            </a:r>
          </a:p>
          <a:p>
            <a:pPr marL="0" lvl="0" indent="0" algn="l" rtl="0">
              <a:spcBef>
                <a:spcPts val="0"/>
              </a:spcBef>
              <a:spcAft>
                <a:spcPts val="0"/>
              </a:spcAft>
              <a:buNone/>
            </a:pPr>
            <a:r>
              <a:rPr lang="en-US" dirty="0"/>
              <a:t>	- See trends year over year since 2018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now, I will be showing two localized cases as examples of this broader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with the Separated Bike Lanes constructed around the Boston Common Public Gardens in 2021 – how was rider utilization compared to the number of crashes, especially before and after the lane improvement? </a:t>
            </a:r>
          </a:p>
          <a:p>
            <a:pPr marL="0" lvl="0" indent="0" algn="l" rtl="0">
              <a:spcBef>
                <a:spcPts val="0"/>
              </a:spcBef>
              <a:spcAft>
                <a:spcPts val="0"/>
              </a:spcAft>
              <a:buNone/>
            </a:pPr>
            <a:r>
              <a:rPr lang="en-US" dirty="0"/>
              <a:t>	- The map shows crashes in red, Bluebike stations in orange, and improved bike lanes in teal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4"/>
        <p:cNvGrpSpPr/>
        <p:nvPr/>
      </p:nvGrpSpPr>
      <p:grpSpPr>
        <a:xfrm>
          <a:off x="0" y="0"/>
          <a:ext cx="0" cy="0"/>
          <a:chOff x="0" y="0"/>
          <a:chExt cx="0" cy="0"/>
        </a:xfrm>
      </p:grpSpPr>
      <p:sp>
        <p:nvSpPr>
          <p:cNvPr id="9185" name="Google Shape;9185;g25b8eae369a_1_16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6" name="Google Shape;9186;g25b8eae369a_1_16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just north of the Public Gardens, I’ll be looking at the Buffered Bike Lane introduced on the southern tip of Cambridge St in 2021 and the four stations surrounding it </a:t>
            </a:r>
            <a:endParaRPr dirty="0"/>
          </a:p>
        </p:txBody>
      </p:sp>
    </p:spTree>
    <p:extLst>
      <p:ext uri="{BB962C8B-B14F-4D97-AF65-F5344CB8AC3E}">
        <p14:creationId xmlns:p14="http://schemas.microsoft.com/office/powerpoint/2010/main" val="371933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4.xml"/><Relationship Id="rId4" Type="http://schemas.openxmlformats.org/officeDocument/2006/relationships/hyperlink" Target="https://www.freepik.com/" TargetMode="Externa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5.xml"/><Relationship Id="rId4" Type="http://schemas.openxmlformats.org/officeDocument/2006/relationships/hyperlink" Target="https://www.freepik.com/" TargetMode="Externa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6.xml"/><Relationship Id="rId4" Type="http://schemas.openxmlformats.org/officeDocument/2006/relationships/hyperlink" Target="https://www.freepik.com/" TargetMode="Externa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7.xml"/><Relationship Id="rId4" Type="http://schemas.openxmlformats.org/officeDocument/2006/relationships/hyperlink" Target="https://www.freepik.com/" TargetMode="Externa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8.xml"/><Relationship Id="rId4" Type="http://schemas.openxmlformats.org/officeDocument/2006/relationships/hyperlink" Target="https://www.freepik.com/" TargetMode="Externa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9.xml"/><Relationship Id="rId4" Type="http://schemas.openxmlformats.org/officeDocument/2006/relationships/hyperlink" Target="https://www.freepik.com/" TargetMode="Externa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2803"/>
        <p:cNvGrpSpPr/>
        <p:nvPr/>
      </p:nvGrpSpPr>
      <p:grpSpPr>
        <a:xfrm>
          <a:off x="0" y="0"/>
          <a:ext cx="0" cy="0"/>
          <a:chOff x="0" y="0"/>
          <a:chExt cx="0" cy="0"/>
        </a:xfrm>
      </p:grpSpPr>
      <p:grpSp>
        <p:nvGrpSpPr>
          <p:cNvPr id="2804" name="Google Shape;2804;p104"/>
          <p:cNvGrpSpPr/>
          <p:nvPr/>
        </p:nvGrpSpPr>
        <p:grpSpPr>
          <a:xfrm>
            <a:off x="-664721" y="161925"/>
            <a:ext cx="9808724" cy="940269"/>
            <a:chOff x="-664721" y="161925"/>
            <a:chExt cx="9808724" cy="940269"/>
          </a:xfrm>
        </p:grpSpPr>
        <p:sp>
          <p:nvSpPr>
            <p:cNvPr id="2805" name="Google Shape;2805;p104"/>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04"/>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04"/>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04"/>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104"/>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04"/>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11" name="Google Shape;2811;p104"/>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12" name="Google Shape;2812;p104"/>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13" name="Google Shape;2813;p104"/>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14" name="Google Shape;2814;p104"/>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15" name="Google Shape;2815;p104"/>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16" name="Google Shape;2816;p104"/>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17" name="Google Shape;2817;p104"/>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18" name="Google Shape;2818;p104"/>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19" name="Google Shape;2819;p104"/>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20" name="Google Shape;2820;p10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21" name="Google Shape;2821;p104"/>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2822"/>
        <p:cNvGrpSpPr/>
        <p:nvPr/>
      </p:nvGrpSpPr>
      <p:grpSpPr>
        <a:xfrm>
          <a:off x="0" y="0"/>
          <a:ext cx="0" cy="0"/>
          <a:chOff x="0" y="0"/>
          <a:chExt cx="0" cy="0"/>
        </a:xfrm>
      </p:grpSpPr>
      <p:sp>
        <p:nvSpPr>
          <p:cNvPr id="2823" name="Google Shape;2823;p105"/>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05"/>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105"/>
          <p:cNvGrpSpPr/>
          <p:nvPr/>
        </p:nvGrpSpPr>
        <p:grpSpPr>
          <a:xfrm>
            <a:off x="-1012025" y="3566286"/>
            <a:ext cx="2031212" cy="1033143"/>
            <a:chOff x="1189475" y="3564161"/>
            <a:chExt cx="2031212" cy="1033143"/>
          </a:xfrm>
        </p:grpSpPr>
        <p:sp>
          <p:nvSpPr>
            <p:cNvPr id="2826" name="Google Shape;2826;p10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0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0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0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0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0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0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0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0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0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6" name="Google Shape;2836;p105"/>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05"/>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38" name="Google Shape;2838;p105"/>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39" name="Google Shape;2839;p105"/>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40" name="Google Shape;2840;p105"/>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41" name="Google Shape;2841;p105"/>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42" name="Google Shape;2842;p105"/>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843" name="Google Shape;2843;p105"/>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4" name="Google Shape;2844;p105"/>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5" name="Google Shape;2845;p105"/>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6" name="Google Shape;2846;p105"/>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7" name="Google Shape;2847;p105"/>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8" name="Google Shape;2848;p105"/>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49" name="Google Shape;2849;p10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2850"/>
        <p:cNvGrpSpPr/>
        <p:nvPr/>
      </p:nvGrpSpPr>
      <p:grpSpPr>
        <a:xfrm>
          <a:off x="0" y="0"/>
          <a:ext cx="0" cy="0"/>
          <a:chOff x="0" y="0"/>
          <a:chExt cx="0" cy="0"/>
        </a:xfrm>
      </p:grpSpPr>
      <p:sp>
        <p:nvSpPr>
          <p:cNvPr id="2851" name="Google Shape;2851;p106"/>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06"/>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06"/>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06"/>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06"/>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6" name="Google Shape;2856;p106"/>
          <p:cNvGrpSpPr/>
          <p:nvPr/>
        </p:nvGrpSpPr>
        <p:grpSpPr>
          <a:xfrm>
            <a:off x="8131975" y="3566286"/>
            <a:ext cx="2031212" cy="1033143"/>
            <a:chOff x="1189475" y="3564161"/>
            <a:chExt cx="2031212" cy="1033143"/>
          </a:xfrm>
        </p:grpSpPr>
        <p:sp>
          <p:nvSpPr>
            <p:cNvPr id="2857" name="Google Shape;2857;p10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0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0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0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0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0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0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0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0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0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7" name="Google Shape;2867;p10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2868"/>
        <p:cNvGrpSpPr/>
        <p:nvPr/>
      </p:nvGrpSpPr>
      <p:grpSpPr>
        <a:xfrm>
          <a:off x="0" y="0"/>
          <a:ext cx="0" cy="0"/>
          <a:chOff x="0" y="0"/>
          <a:chExt cx="0" cy="0"/>
        </a:xfrm>
      </p:grpSpPr>
      <p:sp>
        <p:nvSpPr>
          <p:cNvPr id="2869" name="Google Shape;2869;p107"/>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0" name="Google Shape;2870;p107"/>
          <p:cNvGrpSpPr/>
          <p:nvPr/>
        </p:nvGrpSpPr>
        <p:grpSpPr>
          <a:xfrm>
            <a:off x="-1012025" y="3566286"/>
            <a:ext cx="2031212" cy="1033143"/>
            <a:chOff x="1189475" y="3564161"/>
            <a:chExt cx="2031212" cy="1033143"/>
          </a:xfrm>
        </p:grpSpPr>
        <p:sp>
          <p:nvSpPr>
            <p:cNvPr id="2871" name="Google Shape;2871;p10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0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0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0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0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0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0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0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0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0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1" name="Google Shape;2881;p10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82" name="Google Shape;2882;p107"/>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2883"/>
        <p:cNvGrpSpPr/>
        <p:nvPr/>
      </p:nvGrpSpPr>
      <p:grpSpPr>
        <a:xfrm>
          <a:off x="0" y="0"/>
          <a:ext cx="0" cy="0"/>
          <a:chOff x="0" y="0"/>
          <a:chExt cx="0" cy="0"/>
        </a:xfrm>
      </p:grpSpPr>
      <p:sp>
        <p:nvSpPr>
          <p:cNvPr id="2884" name="Google Shape;2884;p108"/>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2885" name="Google Shape;2885;p108"/>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2886" name="Google Shape;2886;p108"/>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2887" name="Google Shape;2887;p108"/>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888" name="Google Shape;2888;p108"/>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08"/>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2890"/>
        <p:cNvGrpSpPr/>
        <p:nvPr/>
      </p:nvGrpSpPr>
      <p:grpSpPr>
        <a:xfrm>
          <a:off x="0" y="0"/>
          <a:ext cx="0" cy="0"/>
          <a:chOff x="0" y="0"/>
          <a:chExt cx="0" cy="0"/>
        </a:xfrm>
      </p:grpSpPr>
      <p:grpSp>
        <p:nvGrpSpPr>
          <p:cNvPr id="2891" name="Google Shape;2891;p109"/>
          <p:cNvGrpSpPr/>
          <p:nvPr/>
        </p:nvGrpSpPr>
        <p:grpSpPr>
          <a:xfrm flipH="1">
            <a:off x="5029440" y="926043"/>
            <a:ext cx="1586998" cy="3673373"/>
            <a:chOff x="253450" y="920693"/>
            <a:chExt cx="1586998" cy="3673373"/>
          </a:xfrm>
        </p:grpSpPr>
        <p:sp>
          <p:nvSpPr>
            <p:cNvPr id="2892" name="Google Shape;2892;p109"/>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09"/>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09"/>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09"/>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09"/>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09"/>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09"/>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9"/>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09"/>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09"/>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09"/>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09"/>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09"/>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09"/>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09"/>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09"/>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09"/>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09"/>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09"/>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09"/>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09"/>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09"/>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4" name="Google Shape;2914;p109"/>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09"/>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09"/>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09"/>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8" name="Google Shape;2918;p109"/>
          <p:cNvGrpSpPr/>
          <p:nvPr/>
        </p:nvGrpSpPr>
        <p:grpSpPr>
          <a:xfrm flipH="1">
            <a:off x="6093355" y="1625511"/>
            <a:ext cx="2718409" cy="2973925"/>
            <a:chOff x="-1944600" y="1625511"/>
            <a:chExt cx="2718409" cy="2973925"/>
          </a:xfrm>
        </p:grpSpPr>
        <p:sp>
          <p:nvSpPr>
            <p:cNvPr id="2919" name="Google Shape;2919;p109"/>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0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0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0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0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0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0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0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0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0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0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0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0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0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0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0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0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0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0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09"/>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09"/>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0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0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0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0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0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0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0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0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0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0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0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0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0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0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0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0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09"/>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109"/>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9"/>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2959"/>
        <p:cNvGrpSpPr/>
        <p:nvPr/>
      </p:nvGrpSpPr>
      <p:grpSpPr>
        <a:xfrm>
          <a:off x="0" y="0"/>
          <a:ext cx="0" cy="0"/>
          <a:chOff x="0" y="0"/>
          <a:chExt cx="0" cy="0"/>
        </a:xfrm>
      </p:grpSpPr>
      <p:sp>
        <p:nvSpPr>
          <p:cNvPr id="2960" name="Google Shape;2960;p110"/>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0"/>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0"/>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0"/>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0"/>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0"/>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0"/>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0"/>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0"/>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0"/>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0"/>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0"/>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0"/>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0"/>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0"/>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0"/>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0"/>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0"/>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0"/>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0"/>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0"/>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1" name="Google Shape;2981;p110"/>
          <p:cNvGrpSpPr/>
          <p:nvPr/>
        </p:nvGrpSpPr>
        <p:grpSpPr>
          <a:xfrm>
            <a:off x="713213" y="751762"/>
            <a:ext cx="1026734" cy="3847676"/>
            <a:chOff x="8648513" y="751762"/>
            <a:chExt cx="1026734" cy="3847676"/>
          </a:xfrm>
        </p:grpSpPr>
        <p:sp>
          <p:nvSpPr>
            <p:cNvPr id="2982" name="Google Shape;2982;p110"/>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0"/>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0"/>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0"/>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0"/>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0"/>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0"/>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0"/>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0"/>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0"/>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0"/>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0"/>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0"/>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0"/>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0"/>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0"/>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0"/>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0"/>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0"/>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0"/>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0"/>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0"/>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0"/>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0"/>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3006"/>
        <p:cNvGrpSpPr/>
        <p:nvPr/>
      </p:nvGrpSpPr>
      <p:grpSpPr>
        <a:xfrm>
          <a:off x="0" y="0"/>
          <a:ext cx="0" cy="0"/>
          <a:chOff x="0" y="0"/>
          <a:chExt cx="0" cy="0"/>
        </a:xfrm>
      </p:grpSpPr>
      <p:sp>
        <p:nvSpPr>
          <p:cNvPr id="3007" name="Google Shape;3007;p111"/>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1"/>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111"/>
          <p:cNvGrpSpPr/>
          <p:nvPr/>
        </p:nvGrpSpPr>
        <p:grpSpPr>
          <a:xfrm>
            <a:off x="-10595" y="537036"/>
            <a:ext cx="2188681" cy="4059897"/>
            <a:chOff x="218005" y="537036"/>
            <a:chExt cx="2188681" cy="4059897"/>
          </a:xfrm>
        </p:grpSpPr>
        <p:sp>
          <p:nvSpPr>
            <p:cNvPr id="3010" name="Google Shape;3010;p111"/>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1"/>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1"/>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1"/>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1"/>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1"/>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1"/>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1"/>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1"/>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1"/>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1"/>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1"/>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1"/>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1"/>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1"/>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1"/>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1"/>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1"/>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1"/>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1"/>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111"/>
          <p:cNvGrpSpPr/>
          <p:nvPr/>
        </p:nvGrpSpPr>
        <p:grpSpPr>
          <a:xfrm>
            <a:off x="1623581" y="1792459"/>
            <a:ext cx="1461622" cy="2804474"/>
            <a:chOff x="2156981" y="1792459"/>
            <a:chExt cx="1461622" cy="2804474"/>
          </a:xfrm>
        </p:grpSpPr>
        <p:sp>
          <p:nvSpPr>
            <p:cNvPr id="3031" name="Google Shape;3031;p111"/>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1"/>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1"/>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1"/>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1"/>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1"/>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1"/>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1"/>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1"/>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1"/>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1"/>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1"/>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1"/>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47"/>
        <p:cNvGrpSpPr/>
        <p:nvPr/>
      </p:nvGrpSpPr>
      <p:grpSpPr>
        <a:xfrm>
          <a:off x="0" y="0"/>
          <a:ext cx="0" cy="0"/>
          <a:chOff x="0" y="0"/>
          <a:chExt cx="0" cy="0"/>
        </a:xfrm>
      </p:grpSpPr>
      <p:sp>
        <p:nvSpPr>
          <p:cNvPr id="3048" name="Google Shape;3048;p113"/>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49" name="Google Shape;3049;p113"/>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50"/>
        <p:cNvGrpSpPr/>
        <p:nvPr/>
      </p:nvGrpSpPr>
      <p:grpSpPr>
        <a:xfrm>
          <a:off x="0" y="0"/>
          <a:ext cx="0" cy="0"/>
          <a:chOff x="0" y="0"/>
          <a:chExt cx="0" cy="0"/>
        </a:xfrm>
      </p:grpSpPr>
      <p:sp>
        <p:nvSpPr>
          <p:cNvPr id="3051" name="Google Shape;3051;p114"/>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2" name="Google Shape;3052;p114"/>
          <p:cNvGrpSpPr/>
          <p:nvPr/>
        </p:nvGrpSpPr>
        <p:grpSpPr>
          <a:xfrm>
            <a:off x="-239195" y="537036"/>
            <a:ext cx="2188681" cy="4059897"/>
            <a:chOff x="218005" y="537036"/>
            <a:chExt cx="2188681" cy="4059897"/>
          </a:xfrm>
        </p:grpSpPr>
        <p:sp>
          <p:nvSpPr>
            <p:cNvPr id="3053" name="Google Shape;3053;p114"/>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4"/>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4"/>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4"/>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4"/>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4"/>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4"/>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4"/>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4"/>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4"/>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4"/>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4"/>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4"/>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4"/>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4"/>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4"/>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4"/>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4"/>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4"/>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4"/>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3" name="Google Shape;3073;p114"/>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74" name="Google Shape;3074;p114"/>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75" name="Google Shape;3075;p114"/>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3076" name="Google Shape;3076;p114"/>
          <p:cNvGrpSpPr/>
          <p:nvPr/>
        </p:nvGrpSpPr>
        <p:grpSpPr>
          <a:xfrm>
            <a:off x="1650064" y="3046820"/>
            <a:ext cx="2865546" cy="1557425"/>
            <a:chOff x="4886332" y="2499043"/>
            <a:chExt cx="3864527" cy="2100371"/>
          </a:xfrm>
        </p:grpSpPr>
        <p:sp>
          <p:nvSpPr>
            <p:cNvPr id="3077" name="Google Shape;3077;p114"/>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4"/>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4"/>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4"/>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4"/>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4"/>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4"/>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4"/>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4"/>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4"/>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4"/>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4"/>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4"/>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4"/>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4"/>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4"/>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4"/>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4"/>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4"/>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4"/>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4"/>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4"/>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4"/>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00"/>
        <p:cNvGrpSpPr/>
        <p:nvPr/>
      </p:nvGrpSpPr>
      <p:grpSpPr>
        <a:xfrm>
          <a:off x="0" y="0"/>
          <a:ext cx="0" cy="0"/>
          <a:chOff x="0" y="0"/>
          <a:chExt cx="0" cy="0"/>
        </a:xfrm>
      </p:grpSpPr>
      <p:grpSp>
        <p:nvGrpSpPr>
          <p:cNvPr id="3101" name="Google Shape;3101;p115"/>
          <p:cNvGrpSpPr/>
          <p:nvPr/>
        </p:nvGrpSpPr>
        <p:grpSpPr>
          <a:xfrm>
            <a:off x="-664721" y="161925"/>
            <a:ext cx="9808724" cy="940269"/>
            <a:chOff x="-664721" y="161925"/>
            <a:chExt cx="9808724" cy="940269"/>
          </a:xfrm>
        </p:grpSpPr>
        <p:sp>
          <p:nvSpPr>
            <p:cNvPr id="3102" name="Google Shape;3102;p115"/>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5"/>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5"/>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5"/>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6" name="Google Shape;3106;p115"/>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5"/>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3108" name="Google Shape;3108;p11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09"/>
        <p:cNvGrpSpPr/>
        <p:nvPr/>
      </p:nvGrpSpPr>
      <p:grpSpPr>
        <a:xfrm>
          <a:off x="0" y="0"/>
          <a:ext cx="0" cy="0"/>
          <a:chOff x="0" y="0"/>
          <a:chExt cx="0" cy="0"/>
        </a:xfrm>
      </p:grpSpPr>
      <p:grpSp>
        <p:nvGrpSpPr>
          <p:cNvPr id="3110" name="Google Shape;3110;p116"/>
          <p:cNvGrpSpPr/>
          <p:nvPr/>
        </p:nvGrpSpPr>
        <p:grpSpPr>
          <a:xfrm>
            <a:off x="-4476750" y="2057852"/>
            <a:ext cx="5372047" cy="2541625"/>
            <a:chOff x="4629150" y="2057852"/>
            <a:chExt cx="5372047" cy="2541625"/>
          </a:xfrm>
        </p:grpSpPr>
        <p:sp>
          <p:nvSpPr>
            <p:cNvPr id="3111" name="Google Shape;3111;p116"/>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6"/>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6"/>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6"/>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6"/>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6"/>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6"/>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6"/>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6"/>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6"/>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6"/>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6"/>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6"/>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4" name="Google Shape;3124;p116"/>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116"/>
          <p:cNvGrpSpPr/>
          <p:nvPr/>
        </p:nvGrpSpPr>
        <p:grpSpPr>
          <a:xfrm>
            <a:off x="8136200" y="3566336"/>
            <a:ext cx="2031212" cy="1033143"/>
            <a:chOff x="1189475" y="3564161"/>
            <a:chExt cx="2031212" cy="1033143"/>
          </a:xfrm>
        </p:grpSpPr>
        <p:sp>
          <p:nvSpPr>
            <p:cNvPr id="3126" name="Google Shape;3126;p11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11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37" name="Google Shape;3137;p116"/>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3138" name="Google Shape;3138;p116"/>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3139" name="Google Shape;3139;p116"/>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40" name="Google Shape;3140;p116"/>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41"/>
        <p:cNvGrpSpPr/>
        <p:nvPr/>
      </p:nvGrpSpPr>
      <p:grpSpPr>
        <a:xfrm>
          <a:off x="0" y="0"/>
          <a:ext cx="0" cy="0"/>
          <a:chOff x="0" y="0"/>
          <a:chExt cx="0" cy="0"/>
        </a:xfrm>
      </p:grpSpPr>
      <p:sp>
        <p:nvSpPr>
          <p:cNvPr id="3142" name="Google Shape;3142;p117"/>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7"/>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7"/>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7"/>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7"/>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48"/>
        <p:cNvGrpSpPr/>
        <p:nvPr/>
      </p:nvGrpSpPr>
      <p:grpSpPr>
        <a:xfrm>
          <a:off x="0" y="0"/>
          <a:ext cx="0" cy="0"/>
          <a:chOff x="0" y="0"/>
          <a:chExt cx="0" cy="0"/>
        </a:xfrm>
      </p:grpSpPr>
      <p:sp>
        <p:nvSpPr>
          <p:cNvPr id="3149" name="Google Shape;3149;p11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50" name="Google Shape;3150;p118"/>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51"/>
        <p:cNvGrpSpPr/>
        <p:nvPr/>
      </p:nvGrpSpPr>
      <p:grpSpPr>
        <a:xfrm>
          <a:off x="0" y="0"/>
          <a:ext cx="0" cy="0"/>
          <a:chOff x="0" y="0"/>
          <a:chExt cx="0" cy="0"/>
        </a:xfrm>
      </p:grpSpPr>
      <p:sp>
        <p:nvSpPr>
          <p:cNvPr id="3152" name="Google Shape;3152;p119"/>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119"/>
          <p:cNvGrpSpPr/>
          <p:nvPr/>
        </p:nvGrpSpPr>
        <p:grpSpPr>
          <a:xfrm>
            <a:off x="-3201674" y="751762"/>
            <a:ext cx="3732921" cy="3847676"/>
            <a:chOff x="5942326" y="751762"/>
            <a:chExt cx="3732921" cy="3847676"/>
          </a:xfrm>
        </p:grpSpPr>
        <p:sp>
          <p:nvSpPr>
            <p:cNvPr id="3154" name="Google Shape;3154;p119"/>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9"/>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9"/>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9"/>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9"/>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9"/>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9"/>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9"/>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9"/>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9"/>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9"/>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9"/>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9"/>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9"/>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9"/>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9"/>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9"/>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9"/>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9"/>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9"/>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9"/>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9"/>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9"/>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9"/>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9"/>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9"/>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9"/>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9"/>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9"/>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9"/>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9"/>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9"/>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9"/>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9"/>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9"/>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9"/>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9"/>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9"/>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9"/>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9"/>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9"/>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9"/>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9"/>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9"/>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9"/>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9" name="Google Shape;3199;p119"/>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9"/>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3201" name="Google Shape;3201;p119"/>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02"/>
        <p:cNvGrpSpPr/>
        <p:nvPr/>
      </p:nvGrpSpPr>
      <p:grpSpPr>
        <a:xfrm>
          <a:off x="0" y="0"/>
          <a:ext cx="0" cy="0"/>
          <a:chOff x="0" y="0"/>
          <a:chExt cx="0" cy="0"/>
        </a:xfrm>
      </p:grpSpPr>
      <p:grpSp>
        <p:nvGrpSpPr>
          <p:cNvPr id="3203" name="Google Shape;3203;p120"/>
          <p:cNvGrpSpPr/>
          <p:nvPr/>
        </p:nvGrpSpPr>
        <p:grpSpPr>
          <a:xfrm>
            <a:off x="-920305" y="2124157"/>
            <a:ext cx="1457115" cy="2468198"/>
            <a:chOff x="70293" y="1615974"/>
            <a:chExt cx="1758527" cy="2978398"/>
          </a:xfrm>
        </p:grpSpPr>
        <p:sp>
          <p:nvSpPr>
            <p:cNvPr id="3204" name="Google Shape;3204;p120"/>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2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2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2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2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2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2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2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120"/>
          <p:cNvGrpSpPr/>
          <p:nvPr/>
        </p:nvGrpSpPr>
        <p:grpSpPr>
          <a:xfrm>
            <a:off x="7208925" y="1625511"/>
            <a:ext cx="2718409" cy="2973925"/>
            <a:chOff x="-1944600" y="1625511"/>
            <a:chExt cx="2718409" cy="2973925"/>
          </a:xfrm>
        </p:grpSpPr>
        <p:sp>
          <p:nvSpPr>
            <p:cNvPr id="3218" name="Google Shape;3218;p120"/>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20"/>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20"/>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20"/>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20"/>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20"/>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20"/>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20"/>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20"/>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20"/>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20"/>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20"/>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20"/>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20"/>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20"/>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20"/>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20"/>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20"/>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20"/>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20"/>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20"/>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20"/>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20"/>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20"/>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20"/>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20"/>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20"/>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20"/>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20"/>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20"/>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20"/>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20"/>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20"/>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20"/>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20"/>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20"/>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20"/>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20"/>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120"/>
          <p:cNvGrpSpPr/>
          <p:nvPr/>
        </p:nvGrpSpPr>
        <p:grpSpPr>
          <a:xfrm>
            <a:off x="-5907" y="1615974"/>
            <a:ext cx="1758527" cy="2978398"/>
            <a:chOff x="70293" y="1615974"/>
            <a:chExt cx="1758527" cy="2978398"/>
          </a:xfrm>
        </p:grpSpPr>
        <p:sp>
          <p:nvSpPr>
            <p:cNvPr id="3257" name="Google Shape;3257;p120"/>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2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2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2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2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2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2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2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2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2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2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2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2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120"/>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20"/>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20"/>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73" name="Google Shape;3273;p120"/>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74"/>
        <p:cNvGrpSpPr/>
        <p:nvPr/>
      </p:nvGrpSpPr>
      <p:grpSpPr>
        <a:xfrm>
          <a:off x="0" y="0"/>
          <a:ext cx="0" cy="0"/>
          <a:chOff x="0" y="0"/>
          <a:chExt cx="0" cy="0"/>
        </a:xfrm>
      </p:grpSpPr>
      <p:grpSp>
        <p:nvGrpSpPr>
          <p:cNvPr id="3275" name="Google Shape;3275;p121"/>
          <p:cNvGrpSpPr/>
          <p:nvPr/>
        </p:nvGrpSpPr>
        <p:grpSpPr>
          <a:xfrm>
            <a:off x="5942326" y="751762"/>
            <a:ext cx="3732921" cy="3847676"/>
            <a:chOff x="5942326" y="751762"/>
            <a:chExt cx="3732921" cy="3847676"/>
          </a:xfrm>
        </p:grpSpPr>
        <p:sp>
          <p:nvSpPr>
            <p:cNvPr id="3276" name="Google Shape;3276;p121"/>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21"/>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21"/>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21"/>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21"/>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21"/>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21"/>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21"/>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21"/>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21"/>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21"/>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21"/>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21"/>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21"/>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21"/>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21"/>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21"/>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21"/>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21"/>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21"/>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21"/>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21"/>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21"/>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21"/>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21"/>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21"/>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21"/>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21"/>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21"/>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21"/>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21"/>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21"/>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21"/>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21"/>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21"/>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21"/>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21"/>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21"/>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21"/>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21"/>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21"/>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21"/>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21"/>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21"/>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21"/>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121"/>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22"/>
        <p:cNvGrpSpPr/>
        <p:nvPr/>
      </p:nvGrpSpPr>
      <p:grpSpPr>
        <a:xfrm>
          <a:off x="0" y="0"/>
          <a:ext cx="0" cy="0"/>
          <a:chOff x="0" y="0"/>
          <a:chExt cx="0" cy="0"/>
        </a:xfrm>
      </p:grpSpPr>
      <p:sp>
        <p:nvSpPr>
          <p:cNvPr id="3323" name="Google Shape;3323;p122"/>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324" name="Google Shape;3324;p122"/>
          <p:cNvGrpSpPr/>
          <p:nvPr/>
        </p:nvGrpSpPr>
        <p:grpSpPr>
          <a:xfrm>
            <a:off x="-391801" y="164137"/>
            <a:ext cx="9381281" cy="4439387"/>
            <a:chOff x="-391801" y="164137"/>
            <a:chExt cx="9381281" cy="4439387"/>
          </a:xfrm>
        </p:grpSpPr>
        <p:sp>
          <p:nvSpPr>
            <p:cNvPr id="3325" name="Google Shape;3325;p122"/>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122"/>
            <p:cNvGrpSpPr/>
            <p:nvPr/>
          </p:nvGrpSpPr>
          <p:grpSpPr>
            <a:xfrm flipH="1">
              <a:off x="7160061" y="164137"/>
              <a:ext cx="1829419" cy="4439387"/>
              <a:chOff x="1523503" y="160050"/>
              <a:chExt cx="1829419" cy="4439387"/>
            </a:xfrm>
          </p:grpSpPr>
          <p:sp>
            <p:nvSpPr>
              <p:cNvPr id="3327" name="Google Shape;3327;p122"/>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22"/>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22"/>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22"/>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22"/>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22"/>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22"/>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122"/>
              <p:cNvGrpSpPr/>
              <p:nvPr/>
            </p:nvGrpSpPr>
            <p:grpSpPr>
              <a:xfrm>
                <a:off x="1523503" y="160050"/>
                <a:ext cx="1829419" cy="4439387"/>
                <a:chOff x="1523503" y="160050"/>
                <a:chExt cx="1829419" cy="4439387"/>
              </a:xfrm>
            </p:grpSpPr>
            <p:sp>
              <p:nvSpPr>
                <p:cNvPr id="3335" name="Google Shape;3335;p122"/>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22"/>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22"/>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22"/>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22"/>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22"/>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22"/>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22"/>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22"/>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22"/>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22"/>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6" name="Google Shape;3346;p122"/>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22"/>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122"/>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22"/>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22"/>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22"/>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22"/>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22"/>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22"/>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22"/>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22"/>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22"/>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22"/>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22"/>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22"/>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22"/>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22"/>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22"/>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22"/>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22"/>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22"/>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22"/>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22"/>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22"/>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22"/>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22"/>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22"/>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3" name="Google Shape;3373;p122"/>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374"/>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375"/>
        <p:cNvGrpSpPr/>
        <p:nvPr/>
      </p:nvGrpSpPr>
      <p:grpSpPr>
        <a:xfrm>
          <a:off x="0" y="0"/>
          <a:ext cx="0" cy="0"/>
          <a:chOff x="0" y="0"/>
          <a:chExt cx="0" cy="0"/>
        </a:xfrm>
      </p:grpSpPr>
      <p:grpSp>
        <p:nvGrpSpPr>
          <p:cNvPr id="3376" name="Google Shape;3376;p124"/>
          <p:cNvGrpSpPr/>
          <p:nvPr/>
        </p:nvGrpSpPr>
        <p:grpSpPr>
          <a:xfrm>
            <a:off x="8223695" y="2124157"/>
            <a:ext cx="1457115" cy="2468198"/>
            <a:chOff x="70293" y="1615974"/>
            <a:chExt cx="1758527" cy="2978398"/>
          </a:xfrm>
        </p:grpSpPr>
        <p:sp>
          <p:nvSpPr>
            <p:cNvPr id="3377" name="Google Shape;3377;p124"/>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2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2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2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2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2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2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2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2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2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2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2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2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124"/>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24"/>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24"/>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24"/>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24"/>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24"/>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396" name="Google Shape;3396;p124"/>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397" name="Google Shape;3397;p124"/>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398" name="Google Shape;3398;p124"/>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399" name="Google Shape;3399;p124"/>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400" name="Google Shape;3400;p124"/>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01" name="Google Shape;3401;p124"/>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02" name="Google Shape;3402;p124"/>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403" name="Google Shape;3403;p124"/>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04" name="Google Shape;3404;p124"/>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3405" name="Google Shape;3405;p124"/>
          <p:cNvGrpSpPr/>
          <p:nvPr/>
        </p:nvGrpSpPr>
        <p:grpSpPr>
          <a:xfrm>
            <a:off x="-1066499" y="3894420"/>
            <a:ext cx="2325243" cy="705000"/>
            <a:chOff x="-1066499" y="3894420"/>
            <a:chExt cx="2325243" cy="705000"/>
          </a:xfrm>
        </p:grpSpPr>
        <p:sp>
          <p:nvSpPr>
            <p:cNvPr id="3406" name="Google Shape;3406;p124"/>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24"/>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3408"/>
        <p:cNvGrpSpPr/>
        <p:nvPr/>
      </p:nvGrpSpPr>
      <p:grpSpPr>
        <a:xfrm>
          <a:off x="0" y="0"/>
          <a:ext cx="0" cy="0"/>
          <a:chOff x="0" y="0"/>
          <a:chExt cx="0" cy="0"/>
        </a:xfrm>
      </p:grpSpPr>
      <p:grpSp>
        <p:nvGrpSpPr>
          <p:cNvPr id="3409" name="Google Shape;3409;p125"/>
          <p:cNvGrpSpPr/>
          <p:nvPr/>
        </p:nvGrpSpPr>
        <p:grpSpPr>
          <a:xfrm>
            <a:off x="4657725" y="2057852"/>
            <a:ext cx="5372047" cy="2541625"/>
            <a:chOff x="4629150" y="2057852"/>
            <a:chExt cx="5372047" cy="2541625"/>
          </a:xfrm>
        </p:grpSpPr>
        <p:sp>
          <p:nvSpPr>
            <p:cNvPr id="3410" name="Google Shape;3410;p125"/>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25"/>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25"/>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25"/>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25"/>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25"/>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25"/>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25"/>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25"/>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25"/>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25"/>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25"/>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25"/>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125"/>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25"/>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25"/>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26" name="Google Shape;3426;p12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3427"/>
        <p:cNvGrpSpPr/>
        <p:nvPr/>
      </p:nvGrpSpPr>
      <p:grpSpPr>
        <a:xfrm>
          <a:off x="0" y="0"/>
          <a:ext cx="0" cy="0"/>
          <a:chOff x="0" y="0"/>
          <a:chExt cx="0" cy="0"/>
        </a:xfrm>
      </p:grpSpPr>
      <p:sp>
        <p:nvSpPr>
          <p:cNvPr id="3428" name="Google Shape;3428;p126"/>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29" name="Google Shape;3429;p126"/>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3430" name="Google Shape;3430;p126"/>
          <p:cNvGrpSpPr/>
          <p:nvPr/>
        </p:nvGrpSpPr>
        <p:grpSpPr>
          <a:xfrm>
            <a:off x="-1105970" y="537036"/>
            <a:ext cx="2188681" cy="4059897"/>
            <a:chOff x="218005" y="537036"/>
            <a:chExt cx="2188681" cy="4059897"/>
          </a:xfrm>
        </p:grpSpPr>
        <p:sp>
          <p:nvSpPr>
            <p:cNvPr id="3431" name="Google Shape;3431;p126"/>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26"/>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26"/>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26"/>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26"/>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26"/>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26"/>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26"/>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26"/>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26"/>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26"/>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26"/>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26"/>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26"/>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26"/>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26"/>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26"/>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26"/>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26"/>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26"/>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3451"/>
        <p:cNvGrpSpPr/>
        <p:nvPr/>
      </p:nvGrpSpPr>
      <p:grpSpPr>
        <a:xfrm>
          <a:off x="0" y="0"/>
          <a:ext cx="0" cy="0"/>
          <a:chOff x="0" y="0"/>
          <a:chExt cx="0" cy="0"/>
        </a:xfrm>
      </p:grpSpPr>
      <p:grpSp>
        <p:nvGrpSpPr>
          <p:cNvPr id="3452" name="Google Shape;3452;p127"/>
          <p:cNvGrpSpPr/>
          <p:nvPr/>
        </p:nvGrpSpPr>
        <p:grpSpPr>
          <a:xfrm>
            <a:off x="7605281" y="1792459"/>
            <a:ext cx="1461622" cy="2804474"/>
            <a:chOff x="2156981" y="1792459"/>
            <a:chExt cx="1461622" cy="2804474"/>
          </a:xfrm>
        </p:grpSpPr>
        <p:sp>
          <p:nvSpPr>
            <p:cNvPr id="3453" name="Google Shape;3453;p127"/>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27"/>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27"/>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27"/>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27"/>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27"/>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27"/>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27"/>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27"/>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27"/>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27"/>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27"/>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27"/>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6" name="Google Shape;3466;p127"/>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467" name="Google Shape;3467;p127"/>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68" name="Google Shape;3468;p127"/>
          <p:cNvGrpSpPr/>
          <p:nvPr/>
        </p:nvGrpSpPr>
        <p:grpSpPr>
          <a:xfrm>
            <a:off x="8718993" y="1615974"/>
            <a:ext cx="1758527" cy="2978398"/>
            <a:chOff x="70293" y="1615974"/>
            <a:chExt cx="1758527" cy="2978398"/>
          </a:xfrm>
        </p:grpSpPr>
        <p:sp>
          <p:nvSpPr>
            <p:cNvPr id="3469" name="Google Shape;3469;p12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2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2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2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2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2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2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2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2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2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2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2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2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127"/>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27"/>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27"/>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3485"/>
        <p:cNvGrpSpPr/>
        <p:nvPr/>
      </p:nvGrpSpPr>
      <p:grpSpPr>
        <a:xfrm>
          <a:off x="0" y="0"/>
          <a:ext cx="0" cy="0"/>
          <a:chOff x="0" y="0"/>
          <a:chExt cx="0" cy="0"/>
        </a:xfrm>
      </p:grpSpPr>
      <p:grpSp>
        <p:nvGrpSpPr>
          <p:cNvPr id="3486" name="Google Shape;3486;p128"/>
          <p:cNvGrpSpPr/>
          <p:nvPr/>
        </p:nvGrpSpPr>
        <p:grpSpPr>
          <a:xfrm>
            <a:off x="-425007" y="1615974"/>
            <a:ext cx="1758527" cy="2978398"/>
            <a:chOff x="70293" y="1615974"/>
            <a:chExt cx="1758527" cy="2978398"/>
          </a:xfrm>
        </p:grpSpPr>
        <p:sp>
          <p:nvSpPr>
            <p:cNvPr id="3487" name="Google Shape;3487;p128"/>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2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2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2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2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2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2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2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2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2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2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2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2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128"/>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28"/>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28"/>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503" name="Google Shape;3503;p128"/>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4" name="Google Shape;3504;p128"/>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28"/>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3506"/>
        <p:cNvGrpSpPr/>
        <p:nvPr/>
      </p:nvGrpSpPr>
      <p:grpSpPr>
        <a:xfrm>
          <a:off x="0" y="0"/>
          <a:ext cx="0" cy="0"/>
          <a:chOff x="0" y="0"/>
          <a:chExt cx="0" cy="0"/>
        </a:xfrm>
      </p:grpSpPr>
      <p:sp>
        <p:nvSpPr>
          <p:cNvPr id="3507" name="Google Shape;3507;p129"/>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2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3509" name="Google Shape;3509;p129"/>
          <p:cNvGrpSpPr/>
          <p:nvPr/>
        </p:nvGrpSpPr>
        <p:grpSpPr>
          <a:xfrm>
            <a:off x="-536275" y="1221422"/>
            <a:ext cx="1029421" cy="3382103"/>
            <a:chOff x="7407575" y="1221422"/>
            <a:chExt cx="1029421" cy="3382103"/>
          </a:xfrm>
        </p:grpSpPr>
        <p:sp>
          <p:nvSpPr>
            <p:cNvPr id="3510" name="Google Shape;3510;p129"/>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9"/>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9"/>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9"/>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9"/>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9"/>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9"/>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9"/>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9"/>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9"/>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9"/>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9"/>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9"/>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9"/>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9"/>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9"/>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9"/>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9"/>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9"/>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9" name="Google Shape;3529;p129"/>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9"/>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9"/>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3532" name="Google Shape;3532;p129"/>
          <p:cNvGrpSpPr/>
          <p:nvPr/>
        </p:nvGrpSpPr>
        <p:grpSpPr>
          <a:xfrm>
            <a:off x="20900" y="3570386"/>
            <a:ext cx="2031212" cy="1033143"/>
            <a:chOff x="1189475" y="3564161"/>
            <a:chExt cx="2031212" cy="1033143"/>
          </a:xfrm>
        </p:grpSpPr>
        <p:sp>
          <p:nvSpPr>
            <p:cNvPr id="3533" name="Google Shape;3533;p12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3543"/>
        <p:cNvGrpSpPr/>
        <p:nvPr/>
      </p:nvGrpSpPr>
      <p:grpSpPr>
        <a:xfrm>
          <a:off x="0" y="0"/>
          <a:ext cx="0" cy="0"/>
          <a:chOff x="0" y="0"/>
          <a:chExt cx="0" cy="0"/>
        </a:xfrm>
      </p:grpSpPr>
      <p:sp>
        <p:nvSpPr>
          <p:cNvPr id="3544" name="Google Shape;3544;p130"/>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0"/>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546" name="Google Shape;3546;p130"/>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547" name="Google Shape;3547;p130"/>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8" name="Google Shape;3548;p130"/>
          <p:cNvGrpSpPr/>
          <p:nvPr/>
        </p:nvGrpSpPr>
        <p:grpSpPr>
          <a:xfrm>
            <a:off x="4419840" y="926043"/>
            <a:ext cx="4163741" cy="3673378"/>
            <a:chOff x="4419840" y="926043"/>
            <a:chExt cx="4163741" cy="3673378"/>
          </a:xfrm>
        </p:grpSpPr>
        <p:sp>
          <p:nvSpPr>
            <p:cNvPr id="3549" name="Google Shape;3549;p130"/>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0"/>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0"/>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0"/>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0"/>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0"/>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0"/>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0"/>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0"/>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0"/>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0"/>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0"/>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0"/>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0"/>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0"/>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0"/>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0"/>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0"/>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0"/>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0"/>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0"/>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0"/>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0"/>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0"/>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0"/>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0"/>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0"/>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0"/>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0"/>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0"/>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0"/>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0"/>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0"/>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0"/>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0"/>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0"/>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0"/>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0"/>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0"/>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0"/>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0"/>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0"/>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0"/>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0"/>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3593"/>
        <p:cNvGrpSpPr/>
        <p:nvPr/>
      </p:nvGrpSpPr>
      <p:grpSpPr>
        <a:xfrm>
          <a:off x="0" y="0"/>
          <a:ext cx="0" cy="0"/>
          <a:chOff x="0" y="0"/>
          <a:chExt cx="0" cy="0"/>
        </a:xfrm>
      </p:grpSpPr>
      <p:grpSp>
        <p:nvGrpSpPr>
          <p:cNvPr id="3594" name="Google Shape;3594;p131"/>
          <p:cNvGrpSpPr/>
          <p:nvPr/>
        </p:nvGrpSpPr>
        <p:grpSpPr>
          <a:xfrm>
            <a:off x="4495802" y="610125"/>
            <a:ext cx="6847216" cy="3989243"/>
            <a:chOff x="4495802" y="610125"/>
            <a:chExt cx="6847216" cy="3989243"/>
          </a:xfrm>
        </p:grpSpPr>
        <p:sp>
          <p:nvSpPr>
            <p:cNvPr id="3595" name="Google Shape;3595;p131"/>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1"/>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1"/>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1"/>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1"/>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1"/>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1"/>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1"/>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1"/>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1"/>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1"/>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6" name="Google Shape;3606;p131"/>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607" name="Google Shape;3607;p131"/>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3608" name="Google Shape;3608;p131"/>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609" name="Google Shape;3609;p131"/>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3610" name="Google Shape;3610;p131"/>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611" name="Google Shape;3611;p131"/>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3612"/>
        <p:cNvGrpSpPr/>
        <p:nvPr/>
      </p:nvGrpSpPr>
      <p:grpSpPr>
        <a:xfrm>
          <a:off x="0" y="0"/>
          <a:ext cx="0" cy="0"/>
          <a:chOff x="0" y="0"/>
          <a:chExt cx="0" cy="0"/>
        </a:xfrm>
      </p:grpSpPr>
      <p:grpSp>
        <p:nvGrpSpPr>
          <p:cNvPr id="3613" name="Google Shape;3613;p132"/>
          <p:cNvGrpSpPr/>
          <p:nvPr/>
        </p:nvGrpSpPr>
        <p:grpSpPr>
          <a:xfrm>
            <a:off x="250725" y="926043"/>
            <a:ext cx="1586998" cy="3673373"/>
            <a:chOff x="253450" y="920693"/>
            <a:chExt cx="1586998" cy="3673373"/>
          </a:xfrm>
        </p:grpSpPr>
        <p:sp>
          <p:nvSpPr>
            <p:cNvPr id="3614" name="Google Shape;3614;p132"/>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2"/>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2"/>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2"/>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2"/>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2"/>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2"/>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2"/>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2"/>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2"/>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2"/>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2"/>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2"/>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2"/>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2"/>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2"/>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2"/>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2"/>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2"/>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2"/>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2"/>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2"/>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132"/>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2"/>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2"/>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2"/>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132"/>
          <p:cNvGrpSpPr/>
          <p:nvPr/>
        </p:nvGrpSpPr>
        <p:grpSpPr>
          <a:xfrm>
            <a:off x="-1944600" y="1625511"/>
            <a:ext cx="2718409" cy="2973925"/>
            <a:chOff x="-1944600" y="1625511"/>
            <a:chExt cx="2718409" cy="2973925"/>
          </a:xfrm>
        </p:grpSpPr>
        <p:sp>
          <p:nvSpPr>
            <p:cNvPr id="3641" name="Google Shape;3641;p132"/>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2"/>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2"/>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2"/>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132"/>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3680" name="Google Shape;3680;p132"/>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3681"/>
        <p:cNvGrpSpPr/>
        <p:nvPr/>
      </p:nvGrpSpPr>
      <p:grpSpPr>
        <a:xfrm>
          <a:off x="0" y="0"/>
          <a:ext cx="0" cy="0"/>
          <a:chOff x="0" y="0"/>
          <a:chExt cx="0" cy="0"/>
        </a:xfrm>
      </p:grpSpPr>
      <p:grpSp>
        <p:nvGrpSpPr>
          <p:cNvPr id="3682" name="Google Shape;3682;p133"/>
          <p:cNvGrpSpPr/>
          <p:nvPr/>
        </p:nvGrpSpPr>
        <p:grpSpPr>
          <a:xfrm>
            <a:off x="-4648198" y="610125"/>
            <a:ext cx="6847216" cy="3989243"/>
            <a:chOff x="-4648198" y="610125"/>
            <a:chExt cx="6847216" cy="3989243"/>
          </a:xfrm>
        </p:grpSpPr>
        <p:sp>
          <p:nvSpPr>
            <p:cNvPr id="3683" name="Google Shape;3683;p133"/>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3"/>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3"/>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3"/>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3"/>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3"/>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3"/>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3"/>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3"/>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3"/>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3"/>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133"/>
          <p:cNvGrpSpPr/>
          <p:nvPr/>
        </p:nvGrpSpPr>
        <p:grpSpPr>
          <a:xfrm>
            <a:off x="8057080" y="537036"/>
            <a:ext cx="2188681" cy="4059897"/>
            <a:chOff x="218005" y="537036"/>
            <a:chExt cx="2188681" cy="4059897"/>
          </a:xfrm>
        </p:grpSpPr>
        <p:sp>
          <p:nvSpPr>
            <p:cNvPr id="3695" name="Google Shape;3695;p13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5" name="Google Shape;3715;p133"/>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3"/>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17" name="Google Shape;3717;p133"/>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18" name="Google Shape;3718;p133"/>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19" name="Google Shape;3719;p133"/>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20" name="Google Shape;3720;p133"/>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21" name="Google Shape;3721;p133"/>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722" name="Google Shape;3722;p133"/>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723" name="Google Shape;3723;p133"/>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24" name="Google Shape;3724;p133"/>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3725"/>
        <p:cNvGrpSpPr/>
        <p:nvPr/>
      </p:nvGrpSpPr>
      <p:grpSpPr>
        <a:xfrm>
          <a:off x="0" y="0"/>
          <a:ext cx="0" cy="0"/>
          <a:chOff x="0" y="0"/>
          <a:chExt cx="0" cy="0"/>
        </a:xfrm>
      </p:grpSpPr>
      <p:sp>
        <p:nvSpPr>
          <p:cNvPr id="3726" name="Google Shape;3726;p134"/>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4"/>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4"/>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4"/>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4"/>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134"/>
          <p:cNvGrpSpPr/>
          <p:nvPr/>
        </p:nvGrpSpPr>
        <p:grpSpPr>
          <a:xfrm>
            <a:off x="8398175" y="1221422"/>
            <a:ext cx="1029421" cy="3382103"/>
            <a:chOff x="7407575" y="1221422"/>
            <a:chExt cx="1029421" cy="3382103"/>
          </a:xfrm>
        </p:grpSpPr>
        <p:sp>
          <p:nvSpPr>
            <p:cNvPr id="3732" name="Google Shape;3732;p134"/>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4"/>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4"/>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4"/>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4"/>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4"/>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4"/>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4"/>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4"/>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4"/>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4"/>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4"/>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4"/>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4"/>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4"/>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4"/>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4"/>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4"/>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4"/>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134"/>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52" name="Google Shape;3752;p134"/>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53" name="Google Shape;3753;p134"/>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54" name="Google Shape;3754;p134"/>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55" name="Google Shape;3755;p13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756" name="Google Shape;3756;p134"/>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4"/>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5"/>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8" name="Google Shape;58;p15"/>
          <p:cNvGrpSpPr/>
          <p:nvPr/>
        </p:nvGrpSpPr>
        <p:grpSpPr>
          <a:xfrm>
            <a:off x="-239195" y="537036"/>
            <a:ext cx="2188681" cy="4059897"/>
            <a:chOff x="218005" y="537036"/>
            <a:chExt cx="2188681" cy="4059897"/>
          </a:xfrm>
        </p:grpSpPr>
        <p:sp>
          <p:nvSpPr>
            <p:cNvPr id="59" name="Google Shape;59;p1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5"/>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0" name="Google Shape;80;p15"/>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 name="Google Shape;81;p15"/>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82" name="Google Shape;82;p15"/>
          <p:cNvGrpSpPr/>
          <p:nvPr/>
        </p:nvGrpSpPr>
        <p:grpSpPr>
          <a:xfrm>
            <a:off x="1650064" y="3046820"/>
            <a:ext cx="2865546" cy="1557425"/>
            <a:chOff x="4886332" y="2499043"/>
            <a:chExt cx="3864527" cy="2100371"/>
          </a:xfrm>
        </p:grpSpPr>
        <p:sp>
          <p:nvSpPr>
            <p:cNvPr id="83" name="Google Shape;83;p15"/>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3758"/>
        <p:cNvGrpSpPr/>
        <p:nvPr/>
      </p:nvGrpSpPr>
      <p:grpSpPr>
        <a:xfrm>
          <a:off x="0" y="0"/>
          <a:ext cx="0" cy="0"/>
          <a:chOff x="0" y="0"/>
          <a:chExt cx="0" cy="0"/>
        </a:xfrm>
      </p:grpSpPr>
      <p:sp>
        <p:nvSpPr>
          <p:cNvPr id="3759" name="Google Shape;3759;p135"/>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0" name="Google Shape;3760;p135"/>
          <p:cNvGrpSpPr/>
          <p:nvPr/>
        </p:nvGrpSpPr>
        <p:grpSpPr>
          <a:xfrm>
            <a:off x="-1007800" y="3566336"/>
            <a:ext cx="2031212" cy="1033143"/>
            <a:chOff x="1189475" y="3564161"/>
            <a:chExt cx="2031212" cy="1033143"/>
          </a:xfrm>
        </p:grpSpPr>
        <p:sp>
          <p:nvSpPr>
            <p:cNvPr id="3761" name="Google Shape;3761;p13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135"/>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72" name="Google Shape;3772;p135"/>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73" name="Google Shape;3773;p135"/>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74" name="Google Shape;3774;p135"/>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75" name="Google Shape;3775;p135"/>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76" name="Google Shape;3776;p135"/>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77" name="Google Shape;3777;p13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3778"/>
        <p:cNvGrpSpPr/>
        <p:nvPr/>
      </p:nvGrpSpPr>
      <p:grpSpPr>
        <a:xfrm>
          <a:off x="0" y="0"/>
          <a:ext cx="0" cy="0"/>
          <a:chOff x="0" y="0"/>
          <a:chExt cx="0" cy="0"/>
        </a:xfrm>
      </p:grpSpPr>
      <p:sp>
        <p:nvSpPr>
          <p:cNvPr id="3779" name="Google Shape;3779;p136"/>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6"/>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81" name="Google Shape;3781;p136"/>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82" name="Google Shape;3782;p136"/>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783" name="Google Shape;3783;p136"/>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84" name="Google Shape;3784;p136"/>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85" name="Google Shape;3785;p136"/>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86" name="Google Shape;3786;p13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787" name="Google Shape;3787;p136"/>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6"/>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6"/>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136"/>
          <p:cNvGrpSpPr/>
          <p:nvPr/>
        </p:nvGrpSpPr>
        <p:grpSpPr>
          <a:xfrm>
            <a:off x="8136200" y="3566336"/>
            <a:ext cx="2031212" cy="1033143"/>
            <a:chOff x="1189475" y="3564161"/>
            <a:chExt cx="2031212" cy="1033143"/>
          </a:xfrm>
        </p:grpSpPr>
        <p:sp>
          <p:nvSpPr>
            <p:cNvPr id="3791" name="Google Shape;3791;p13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3801"/>
        <p:cNvGrpSpPr/>
        <p:nvPr/>
      </p:nvGrpSpPr>
      <p:grpSpPr>
        <a:xfrm>
          <a:off x="0" y="0"/>
          <a:ext cx="0" cy="0"/>
          <a:chOff x="0" y="0"/>
          <a:chExt cx="0" cy="0"/>
        </a:xfrm>
      </p:grpSpPr>
      <p:grpSp>
        <p:nvGrpSpPr>
          <p:cNvPr id="3802" name="Google Shape;3802;p137"/>
          <p:cNvGrpSpPr/>
          <p:nvPr/>
        </p:nvGrpSpPr>
        <p:grpSpPr>
          <a:xfrm>
            <a:off x="-664721" y="161925"/>
            <a:ext cx="9808724" cy="940269"/>
            <a:chOff x="-664721" y="161925"/>
            <a:chExt cx="9808724" cy="940269"/>
          </a:xfrm>
        </p:grpSpPr>
        <p:sp>
          <p:nvSpPr>
            <p:cNvPr id="3803" name="Google Shape;3803;p137"/>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7" name="Google Shape;3807;p137"/>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09" name="Google Shape;3809;p137"/>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10" name="Google Shape;3810;p137"/>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11" name="Google Shape;3811;p137"/>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12" name="Google Shape;3812;p137"/>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13" name="Google Shape;3813;p137"/>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4" name="Google Shape;3814;p137"/>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5" name="Google Shape;3815;p137"/>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6" name="Google Shape;3816;p137"/>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7" name="Google Shape;3817;p137"/>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8" name="Google Shape;3818;p13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819" name="Google Shape;3819;p137"/>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3820"/>
        <p:cNvGrpSpPr/>
        <p:nvPr/>
      </p:nvGrpSpPr>
      <p:grpSpPr>
        <a:xfrm>
          <a:off x="0" y="0"/>
          <a:ext cx="0" cy="0"/>
          <a:chOff x="0" y="0"/>
          <a:chExt cx="0" cy="0"/>
        </a:xfrm>
      </p:grpSpPr>
      <p:sp>
        <p:nvSpPr>
          <p:cNvPr id="3821" name="Google Shape;3821;p138"/>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8"/>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3" name="Google Shape;3823;p138"/>
          <p:cNvGrpSpPr/>
          <p:nvPr/>
        </p:nvGrpSpPr>
        <p:grpSpPr>
          <a:xfrm>
            <a:off x="-1012025" y="3566286"/>
            <a:ext cx="2031212" cy="1033143"/>
            <a:chOff x="1189475" y="3564161"/>
            <a:chExt cx="2031212" cy="1033143"/>
          </a:xfrm>
        </p:grpSpPr>
        <p:sp>
          <p:nvSpPr>
            <p:cNvPr id="3824" name="Google Shape;3824;p13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138"/>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8"/>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36" name="Google Shape;3836;p138"/>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37" name="Google Shape;3837;p138"/>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38" name="Google Shape;3838;p138"/>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39" name="Google Shape;3839;p138"/>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40" name="Google Shape;3840;p138"/>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3841" name="Google Shape;3841;p138"/>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2" name="Google Shape;3842;p138"/>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3" name="Google Shape;3843;p138"/>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4" name="Google Shape;3844;p138"/>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5" name="Google Shape;3845;p138"/>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6" name="Google Shape;3846;p138"/>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7" name="Google Shape;3847;p13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3848"/>
        <p:cNvGrpSpPr/>
        <p:nvPr/>
      </p:nvGrpSpPr>
      <p:grpSpPr>
        <a:xfrm>
          <a:off x="0" y="0"/>
          <a:ext cx="0" cy="0"/>
          <a:chOff x="0" y="0"/>
          <a:chExt cx="0" cy="0"/>
        </a:xfrm>
      </p:grpSpPr>
      <p:sp>
        <p:nvSpPr>
          <p:cNvPr id="3849" name="Google Shape;3849;p139"/>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9"/>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9"/>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9"/>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9"/>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4" name="Google Shape;3854;p139"/>
          <p:cNvGrpSpPr/>
          <p:nvPr/>
        </p:nvGrpSpPr>
        <p:grpSpPr>
          <a:xfrm>
            <a:off x="8131975" y="3566286"/>
            <a:ext cx="2031212" cy="1033143"/>
            <a:chOff x="1189475" y="3564161"/>
            <a:chExt cx="2031212" cy="1033143"/>
          </a:xfrm>
        </p:grpSpPr>
        <p:sp>
          <p:nvSpPr>
            <p:cNvPr id="3855" name="Google Shape;3855;p13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13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3866"/>
        <p:cNvGrpSpPr/>
        <p:nvPr/>
      </p:nvGrpSpPr>
      <p:grpSpPr>
        <a:xfrm>
          <a:off x="0" y="0"/>
          <a:ext cx="0" cy="0"/>
          <a:chOff x="0" y="0"/>
          <a:chExt cx="0" cy="0"/>
        </a:xfrm>
      </p:grpSpPr>
      <p:sp>
        <p:nvSpPr>
          <p:cNvPr id="3867" name="Google Shape;3867;p140"/>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140"/>
          <p:cNvGrpSpPr/>
          <p:nvPr/>
        </p:nvGrpSpPr>
        <p:grpSpPr>
          <a:xfrm>
            <a:off x="-1012025" y="3566286"/>
            <a:ext cx="2031212" cy="1033143"/>
            <a:chOff x="1189475" y="3564161"/>
            <a:chExt cx="2031212" cy="1033143"/>
          </a:xfrm>
        </p:grpSpPr>
        <p:sp>
          <p:nvSpPr>
            <p:cNvPr id="3869" name="Google Shape;3869;p14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4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880" name="Google Shape;3880;p140"/>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3881"/>
        <p:cNvGrpSpPr/>
        <p:nvPr/>
      </p:nvGrpSpPr>
      <p:grpSpPr>
        <a:xfrm>
          <a:off x="0" y="0"/>
          <a:ext cx="0" cy="0"/>
          <a:chOff x="0" y="0"/>
          <a:chExt cx="0" cy="0"/>
        </a:xfrm>
      </p:grpSpPr>
      <p:sp>
        <p:nvSpPr>
          <p:cNvPr id="3882" name="Google Shape;3882;p141"/>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3883" name="Google Shape;3883;p141"/>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3884" name="Google Shape;3884;p141"/>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3885" name="Google Shape;3885;p141"/>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86" name="Google Shape;3886;p141"/>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1"/>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3888"/>
        <p:cNvGrpSpPr/>
        <p:nvPr/>
      </p:nvGrpSpPr>
      <p:grpSpPr>
        <a:xfrm>
          <a:off x="0" y="0"/>
          <a:ext cx="0" cy="0"/>
          <a:chOff x="0" y="0"/>
          <a:chExt cx="0" cy="0"/>
        </a:xfrm>
      </p:grpSpPr>
      <p:grpSp>
        <p:nvGrpSpPr>
          <p:cNvPr id="3889" name="Google Shape;3889;p142"/>
          <p:cNvGrpSpPr/>
          <p:nvPr/>
        </p:nvGrpSpPr>
        <p:grpSpPr>
          <a:xfrm flipH="1">
            <a:off x="5029440" y="926043"/>
            <a:ext cx="1586998" cy="3673373"/>
            <a:chOff x="253450" y="920693"/>
            <a:chExt cx="1586998" cy="3673373"/>
          </a:xfrm>
        </p:grpSpPr>
        <p:sp>
          <p:nvSpPr>
            <p:cNvPr id="3890" name="Google Shape;3890;p142"/>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2"/>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2"/>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2"/>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2"/>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2"/>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2"/>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2"/>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2"/>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2"/>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2"/>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2"/>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2"/>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2"/>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2"/>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2"/>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2"/>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2"/>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2"/>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2"/>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2"/>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2"/>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142"/>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2"/>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2"/>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2"/>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142"/>
          <p:cNvGrpSpPr/>
          <p:nvPr/>
        </p:nvGrpSpPr>
        <p:grpSpPr>
          <a:xfrm flipH="1">
            <a:off x="6093355" y="1625511"/>
            <a:ext cx="2718409" cy="2973925"/>
            <a:chOff x="-1944600" y="1625511"/>
            <a:chExt cx="2718409" cy="2973925"/>
          </a:xfrm>
        </p:grpSpPr>
        <p:sp>
          <p:nvSpPr>
            <p:cNvPr id="3917" name="Google Shape;3917;p142"/>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2"/>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2"/>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2"/>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5" name="Google Shape;3955;p142"/>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2"/>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3957"/>
        <p:cNvGrpSpPr/>
        <p:nvPr/>
      </p:nvGrpSpPr>
      <p:grpSpPr>
        <a:xfrm>
          <a:off x="0" y="0"/>
          <a:ext cx="0" cy="0"/>
          <a:chOff x="0" y="0"/>
          <a:chExt cx="0" cy="0"/>
        </a:xfrm>
      </p:grpSpPr>
      <p:sp>
        <p:nvSpPr>
          <p:cNvPr id="3958" name="Google Shape;3958;p143"/>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3"/>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3"/>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3"/>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3"/>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3"/>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3"/>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3"/>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3"/>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3"/>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3"/>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3"/>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3"/>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3"/>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3"/>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3"/>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3"/>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3"/>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3"/>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3"/>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3"/>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143"/>
          <p:cNvGrpSpPr/>
          <p:nvPr/>
        </p:nvGrpSpPr>
        <p:grpSpPr>
          <a:xfrm>
            <a:off x="713213" y="751762"/>
            <a:ext cx="1026734" cy="3847676"/>
            <a:chOff x="8648513" y="751762"/>
            <a:chExt cx="1026734" cy="3847676"/>
          </a:xfrm>
        </p:grpSpPr>
        <p:sp>
          <p:nvSpPr>
            <p:cNvPr id="3980" name="Google Shape;3980;p143"/>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3"/>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3"/>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3"/>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3"/>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3"/>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3"/>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3"/>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3"/>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3"/>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3"/>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3"/>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3"/>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3"/>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3"/>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3"/>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3"/>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3"/>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3"/>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3"/>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3"/>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3"/>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3"/>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3"/>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004"/>
        <p:cNvGrpSpPr/>
        <p:nvPr/>
      </p:nvGrpSpPr>
      <p:grpSpPr>
        <a:xfrm>
          <a:off x="0" y="0"/>
          <a:ext cx="0" cy="0"/>
          <a:chOff x="0" y="0"/>
          <a:chExt cx="0" cy="0"/>
        </a:xfrm>
      </p:grpSpPr>
      <p:sp>
        <p:nvSpPr>
          <p:cNvPr id="4005" name="Google Shape;4005;p144"/>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4"/>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144"/>
          <p:cNvGrpSpPr/>
          <p:nvPr/>
        </p:nvGrpSpPr>
        <p:grpSpPr>
          <a:xfrm>
            <a:off x="-10595" y="537036"/>
            <a:ext cx="2188681" cy="4059897"/>
            <a:chOff x="218005" y="537036"/>
            <a:chExt cx="2188681" cy="4059897"/>
          </a:xfrm>
        </p:grpSpPr>
        <p:sp>
          <p:nvSpPr>
            <p:cNvPr id="4008" name="Google Shape;4008;p144"/>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4"/>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4"/>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4"/>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4"/>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4"/>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4"/>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44"/>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44"/>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4"/>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4"/>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4"/>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4"/>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4"/>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4"/>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4"/>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4"/>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4"/>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4"/>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4"/>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144"/>
          <p:cNvGrpSpPr/>
          <p:nvPr/>
        </p:nvGrpSpPr>
        <p:grpSpPr>
          <a:xfrm>
            <a:off x="1623581" y="1792459"/>
            <a:ext cx="1461622" cy="2804474"/>
            <a:chOff x="2156981" y="1792459"/>
            <a:chExt cx="1461622" cy="2804474"/>
          </a:xfrm>
        </p:grpSpPr>
        <p:sp>
          <p:nvSpPr>
            <p:cNvPr id="4029" name="Google Shape;4029;p144"/>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4"/>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4"/>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4"/>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4"/>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4"/>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4"/>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4"/>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4"/>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4"/>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4"/>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4"/>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4"/>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grpSp>
        <p:nvGrpSpPr>
          <p:cNvPr id="107" name="Google Shape;107;p16"/>
          <p:cNvGrpSpPr/>
          <p:nvPr/>
        </p:nvGrpSpPr>
        <p:grpSpPr>
          <a:xfrm>
            <a:off x="-664721" y="161925"/>
            <a:ext cx="9808724" cy="940269"/>
            <a:chOff x="-664721" y="161925"/>
            <a:chExt cx="9808724" cy="940269"/>
          </a:xfrm>
        </p:grpSpPr>
        <p:sp>
          <p:nvSpPr>
            <p:cNvPr id="108" name="Google Shape;108;p16"/>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6"/>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114" name="Google Shape;114;p1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45"/>
        <p:cNvGrpSpPr/>
        <p:nvPr/>
      </p:nvGrpSpPr>
      <p:grpSpPr>
        <a:xfrm>
          <a:off x="0" y="0"/>
          <a:ext cx="0" cy="0"/>
          <a:chOff x="0" y="0"/>
          <a:chExt cx="0" cy="0"/>
        </a:xfrm>
      </p:grpSpPr>
      <p:sp>
        <p:nvSpPr>
          <p:cNvPr id="4046" name="Google Shape;4046;p146"/>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47" name="Google Shape;4047;p146"/>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48"/>
        <p:cNvGrpSpPr/>
        <p:nvPr/>
      </p:nvGrpSpPr>
      <p:grpSpPr>
        <a:xfrm>
          <a:off x="0" y="0"/>
          <a:ext cx="0" cy="0"/>
          <a:chOff x="0" y="0"/>
          <a:chExt cx="0" cy="0"/>
        </a:xfrm>
      </p:grpSpPr>
      <p:sp>
        <p:nvSpPr>
          <p:cNvPr id="4049" name="Google Shape;4049;p147"/>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050" name="Google Shape;4050;p147"/>
          <p:cNvGrpSpPr/>
          <p:nvPr/>
        </p:nvGrpSpPr>
        <p:grpSpPr>
          <a:xfrm>
            <a:off x="-239195" y="537036"/>
            <a:ext cx="2188681" cy="4059897"/>
            <a:chOff x="218005" y="537036"/>
            <a:chExt cx="2188681" cy="4059897"/>
          </a:xfrm>
        </p:grpSpPr>
        <p:sp>
          <p:nvSpPr>
            <p:cNvPr id="4051" name="Google Shape;4051;p147"/>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7"/>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7"/>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7"/>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7"/>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7"/>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7"/>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7"/>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7"/>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7"/>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7"/>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7"/>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7"/>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7"/>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7"/>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7"/>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7"/>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7"/>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7"/>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7"/>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147"/>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072" name="Google Shape;4072;p147"/>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73" name="Google Shape;4073;p147"/>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4074" name="Google Shape;4074;p147"/>
          <p:cNvGrpSpPr/>
          <p:nvPr/>
        </p:nvGrpSpPr>
        <p:grpSpPr>
          <a:xfrm>
            <a:off x="1650064" y="3046820"/>
            <a:ext cx="2865546" cy="1557425"/>
            <a:chOff x="4886332" y="2499043"/>
            <a:chExt cx="3864527" cy="2100371"/>
          </a:xfrm>
        </p:grpSpPr>
        <p:sp>
          <p:nvSpPr>
            <p:cNvPr id="4075" name="Google Shape;4075;p147"/>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7"/>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7"/>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7"/>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7"/>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7"/>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7"/>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7"/>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7"/>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7"/>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7"/>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7"/>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7"/>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7"/>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7"/>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7"/>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7"/>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7"/>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7"/>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7"/>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7"/>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7"/>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7"/>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98"/>
        <p:cNvGrpSpPr/>
        <p:nvPr/>
      </p:nvGrpSpPr>
      <p:grpSpPr>
        <a:xfrm>
          <a:off x="0" y="0"/>
          <a:ext cx="0" cy="0"/>
          <a:chOff x="0" y="0"/>
          <a:chExt cx="0" cy="0"/>
        </a:xfrm>
      </p:grpSpPr>
      <p:grpSp>
        <p:nvGrpSpPr>
          <p:cNvPr id="4099" name="Google Shape;4099;p148"/>
          <p:cNvGrpSpPr/>
          <p:nvPr/>
        </p:nvGrpSpPr>
        <p:grpSpPr>
          <a:xfrm>
            <a:off x="-664721" y="161925"/>
            <a:ext cx="9808724" cy="940269"/>
            <a:chOff x="-664721" y="161925"/>
            <a:chExt cx="9808724" cy="940269"/>
          </a:xfrm>
        </p:grpSpPr>
        <p:sp>
          <p:nvSpPr>
            <p:cNvPr id="4100" name="Google Shape;4100;p148"/>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8"/>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8"/>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8"/>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148"/>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8"/>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4106" name="Google Shape;4106;p14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07"/>
        <p:cNvGrpSpPr/>
        <p:nvPr/>
      </p:nvGrpSpPr>
      <p:grpSpPr>
        <a:xfrm>
          <a:off x="0" y="0"/>
          <a:ext cx="0" cy="0"/>
          <a:chOff x="0" y="0"/>
          <a:chExt cx="0" cy="0"/>
        </a:xfrm>
      </p:grpSpPr>
      <p:grpSp>
        <p:nvGrpSpPr>
          <p:cNvPr id="4108" name="Google Shape;4108;p149"/>
          <p:cNvGrpSpPr/>
          <p:nvPr/>
        </p:nvGrpSpPr>
        <p:grpSpPr>
          <a:xfrm>
            <a:off x="-4476750" y="2057852"/>
            <a:ext cx="5372047" cy="2541625"/>
            <a:chOff x="4629150" y="2057852"/>
            <a:chExt cx="5372047" cy="2541625"/>
          </a:xfrm>
        </p:grpSpPr>
        <p:sp>
          <p:nvSpPr>
            <p:cNvPr id="4109" name="Google Shape;4109;p149"/>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9"/>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9"/>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9"/>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9"/>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9"/>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9"/>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49"/>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49"/>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9"/>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9"/>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9"/>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9"/>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149"/>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3" name="Google Shape;4123;p149"/>
          <p:cNvGrpSpPr/>
          <p:nvPr/>
        </p:nvGrpSpPr>
        <p:grpSpPr>
          <a:xfrm>
            <a:off x="8136200" y="3566336"/>
            <a:ext cx="2031212" cy="1033143"/>
            <a:chOff x="1189475" y="3564161"/>
            <a:chExt cx="2031212" cy="1033143"/>
          </a:xfrm>
        </p:grpSpPr>
        <p:sp>
          <p:nvSpPr>
            <p:cNvPr id="4124" name="Google Shape;4124;p14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4" name="Google Shape;4134;p14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135" name="Google Shape;4135;p149"/>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136" name="Google Shape;4136;p149"/>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4137" name="Google Shape;4137;p149"/>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138" name="Google Shape;4138;p149"/>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39"/>
        <p:cNvGrpSpPr/>
        <p:nvPr/>
      </p:nvGrpSpPr>
      <p:grpSpPr>
        <a:xfrm>
          <a:off x="0" y="0"/>
          <a:ext cx="0" cy="0"/>
          <a:chOff x="0" y="0"/>
          <a:chExt cx="0" cy="0"/>
        </a:xfrm>
      </p:grpSpPr>
      <p:sp>
        <p:nvSpPr>
          <p:cNvPr id="4140" name="Google Shape;4140;p150"/>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0"/>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0"/>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0"/>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0"/>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46"/>
        <p:cNvGrpSpPr/>
        <p:nvPr/>
      </p:nvGrpSpPr>
      <p:grpSpPr>
        <a:xfrm>
          <a:off x="0" y="0"/>
          <a:ext cx="0" cy="0"/>
          <a:chOff x="0" y="0"/>
          <a:chExt cx="0" cy="0"/>
        </a:xfrm>
      </p:grpSpPr>
      <p:sp>
        <p:nvSpPr>
          <p:cNvPr id="4147" name="Google Shape;4147;p15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148" name="Google Shape;4148;p151"/>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49"/>
        <p:cNvGrpSpPr/>
        <p:nvPr/>
      </p:nvGrpSpPr>
      <p:grpSpPr>
        <a:xfrm>
          <a:off x="0" y="0"/>
          <a:ext cx="0" cy="0"/>
          <a:chOff x="0" y="0"/>
          <a:chExt cx="0" cy="0"/>
        </a:xfrm>
      </p:grpSpPr>
      <p:sp>
        <p:nvSpPr>
          <p:cNvPr id="4150" name="Google Shape;4150;p152"/>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152"/>
          <p:cNvGrpSpPr/>
          <p:nvPr/>
        </p:nvGrpSpPr>
        <p:grpSpPr>
          <a:xfrm>
            <a:off x="-3201674" y="751762"/>
            <a:ext cx="3732921" cy="3847676"/>
            <a:chOff x="5942326" y="751762"/>
            <a:chExt cx="3732921" cy="3847676"/>
          </a:xfrm>
        </p:grpSpPr>
        <p:sp>
          <p:nvSpPr>
            <p:cNvPr id="4152" name="Google Shape;4152;p152"/>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2"/>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2"/>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2"/>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2"/>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2"/>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2"/>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2"/>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2"/>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2"/>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2"/>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2"/>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2"/>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2"/>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2"/>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2"/>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2"/>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2"/>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2"/>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2"/>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2"/>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2"/>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2"/>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2"/>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2"/>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2"/>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2"/>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2"/>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2"/>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2"/>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2"/>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2"/>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2"/>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2"/>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2"/>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2"/>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2"/>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2"/>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2"/>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2"/>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2"/>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2"/>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2"/>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2"/>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2"/>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7" name="Google Shape;4197;p152"/>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2"/>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199" name="Google Shape;4199;p152"/>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00"/>
        <p:cNvGrpSpPr/>
        <p:nvPr/>
      </p:nvGrpSpPr>
      <p:grpSpPr>
        <a:xfrm>
          <a:off x="0" y="0"/>
          <a:ext cx="0" cy="0"/>
          <a:chOff x="0" y="0"/>
          <a:chExt cx="0" cy="0"/>
        </a:xfrm>
      </p:grpSpPr>
      <p:grpSp>
        <p:nvGrpSpPr>
          <p:cNvPr id="4201" name="Google Shape;4201;p153"/>
          <p:cNvGrpSpPr/>
          <p:nvPr/>
        </p:nvGrpSpPr>
        <p:grpSpPr>
          <a:xfrm>
            <a:off x="-920305" y="2124157"/>
            <a:ext cx="1457115" cy="2468198"/>
            <a:chOff x="70293" y="1615974"/>
            <a:chExt cx="1758527" cy="2978398"/>
          </a:xfrm>
        </p:grpSpPr>
        <p:sp>
          <p:nvSpPr>
            <p:cNvPr id="4202" name="Google Shape;4202;p15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153"/>
          <p:cNvGrpSpPr/>
          <p:nvPr/>
        </p:nvGrpSpPr>
        <p:grpSpPr>
          <a:xfrm>
            <a:off x="7208925" y="1625511"/>
            <a:ext cx="2718409" cy="2973925"/>
            <a:chOff x="-1944600" y="1625511"/>
            <a:chExt cx="2718409" cy="2973925"/>
          </a:xfrm>
        </p:grpSpPr>
        <p:sp>
          <p:nvSpPr>
            <p:cNvPr id="4216" name="Google Shape;4216;p153"/>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3"/>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3"/>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3"/>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153"/>
          <p:cNvGrpSpPr/>
          <p:nvPr/>
        </p:nvGrpSpPr>
        <p:grpSpPr>
          <a:xfrm>
            <a:off x="-5907" y="1615974"/>
            <a:ext cx="1758527" cy="2978398"/>
            <a:chOff x="70293" y="1615974"/>
            <a:chExt cx="1758527" cy="2978398"/>
          </a:xfrm>
        </p:grpSpPr>
        <p:sp>
          <p:nvSpPr>
            <p:cNvPr id="4255" name="Google Shape;4255;p15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8" name="Google Shape;4268;p153"/>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3"/>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3"/>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71" name="Google Shape;4271;p153"/>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2"/>
        <p:cNvGrpSpPr/>
        <p:nvPr/>
      </p:nvGrpSpPr>
      <p:grpSpPr>
        <a:xfrm>
          <a:off x="0" y="0"/>
          <a:ext cx="0" cy="0"/>
          <a:chOff x="0" y="0"/>
          <a:chExt cx="0" cy="0"/>
        </a:xfrm>
      </p:grpSpPr>
      <p:grpSp>
        <p:nvGrpSpPr>
          <p:cNvPr id="4273" name="Google Shape;4273;p154"/>
          <p:cNvGrpSpPr/>
          <p:nvPr/>
        </p:nvGrpSpPr>
        <p:grpSpPr>
          <a:xfrm>
            <a:off x="5942326" y="751762"/>
            <a:ext cx="3732921" cy="3847676"/>
            <a:chOff x="5942326" y="751762"/>
            <a:chExt cx="3732921" cy="3847676"/>
          </a:xfrm>
        </p:grpSpPr>
        <p:sp>
          <p:nvSpPr>
            <p:cNvPr id="4274" name="Google Shape;4274;p154"/>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4"/>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4"/>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4"/>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4"/>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4"/>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4"/>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4"/>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4"/>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4"/>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4"/>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4"/>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4"/>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4"/>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4"/>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4"/>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4"/>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4"/>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4"/>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4"/>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4"/>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4"/>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4"/>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4"/>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4"/>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4"/>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4"/>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4"/>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4"/>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4"/>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4"/>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4"/>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4"/>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4"/>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4"/>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4"/>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4"/>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4"/>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4"/>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4"/>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4"/>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4"/>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4"/>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4"/>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4"/>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9" name="Google Shape;4319;p154"/>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20"/>
        <p:cNvGrpSpPr/>
        <p:nvPr/>
      </p:nvGrpSpPr>
      <p:grpSpPr>
        <a:xfrm>
          <a:off x="0" y="0"/>
          <a:ext cx="0" cy="0"/>
          <a:chOff x="0" y="0"/>
          <a:chExt cx="0" cy="0"/>
        </a:xfrm>
      </p:grpSpPr>
      <p:sp>
        <p:nvSpPr>
          <p:cNvPr id="4321" name="Google Shape;4321;p155"/>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322" name="Google Shape;4322;p155"/>
          <p:cNvGrpSpPr/>
          <p:nvPr/>
        </p:nvGrpSpPr>
        <p:grpSpPr>
          <a:xfrm>
            <a:off x="-391801" y="164137"/>
            <a:ext cx="9381281" cy="4439387"/>
            <a:chOff x="-391801" y="164137"/>
            <a:chExt cx="9381281" cy="4439387"/>
          </a:xfrm>
        </p:grpSpPr>
        <p:sp>
          <p:nvSpPr>
            <p:cNvPr id="4323" name="Google Shape;4323;p155"/>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4" name="Google Shape;4324;p155"/>
            <p:cNvGrpSpPr/>
            <p:nvPr/>
          </p:nvGrpSpPr>
          <p:grpSpPr>
            <a:xfrm flipH="1">
              <a:off x="7160061" y="164137"/>
              <a:ext cx="1829419" cy="4439387"/>
              <a:chOff x="1523503" y="160050"/>
              <a:chExt cx="1829419" cy="4439387"/>
            </a:xfrm>
          </p:grpSpPr>
          <p:sp>
            <p:nvSpPr>
              <p:cNvPr id="4325" name="Google Shape;4325;p155"/>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5"/>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5"/>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5"/>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5"/>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5"/>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5"/>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155"/>
              <p:cNvGrpSpPr/>
              <p:nvPr/>
            </p:nvGrpSpPr>
            <p:grpSpPr>
              <a:xfrm>
                <a:off x="1523503" y="160050"/>
                <a:ext cx="1829419" cy="4439387"/>
                <a:chOff x="1523503" y="160050"/>
                <a:chExt cx="1829419" cy="4439387"/>
              </a:xfrm>
            </p:grpSpPr>
            <p:sp>
              <p:nvSpPr>
                <p:cNvPr id="4333" name="Google Shape;4333;p155"/>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5"/>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5"/>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5"/>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5"/>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5"/>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5"/>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5"/>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5"/>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5"/>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5"/>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4" name="Google Shape;4344;p155"/>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5"/>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155"/>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5"/>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5"/>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5"/>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5"/>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5"/>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5"/>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5"/>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5"/>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5"/>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5"/>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5"/>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5"/>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5"/>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5"/>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5"/>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5"/>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5"/>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5"/>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5"/>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5"/>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5"/>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5"/>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5"/>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5"/>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1" name="Google Shape;4371;p155"/>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grpSp>
        <p:nvGrpSpPr>
          <p:cNvPr id="116" name="Google Shape;116;p17"/>
          <p:cNvGrpSpPr/>
          <p:nvPr/>
        </p:nvGrpSpPr>
        <p:grpSpPr>
          <a:xfrm>
            <a:off x="-4476750" y="2057852"/>
            <a:ext cx="5372047" cy="2541625"/>
            <a:chOff x="4629150" y="2057852"/>
            <a:chExt cx="5372047" cy="2541625"/>
          </a:xfrm>
        </p:grpSpPr>
        <p:sp>
          <p:nvSpPr>
            <p:cNvPr id="117" name="Google Shape;117;p17"/>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7"/>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7"/>
          <p:cNvGrpSpPr/>
          <p:nvPr/>
        </p:nvGrpSpPr>
        <p:grpSpPr>
          <a:xfrm>
            <a:off x="8136200" y="3566336"/>
            <a:ext cx="2031212" cy="1033143"/>
            <a:chOff x="1189475" y="3564161"/>
            <a:chExt cx="2031212" cy="1033143"/>
          </a:xfrm>
        </p:grpSpPr>
        <p:sp>
          <p:nvSpPr>
            <p:cNvPr id="132" name="Google Shape;132;p1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3" name="Google Shape;143;p17"/>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144" name="Google Shape;144;p17"/>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145" name="Google Shape;145;p17"/>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6" name="Google Shape;146;p17"/>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372"/>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73"/>
        <p:cNvGrpSpPr/>
        <p:nvPr/>
      </p:nvGrpSpPr>
      <p:grpSpPr>
        <a:xfrm>
          <a:off x="0" y="0"/>
          <a:ext cx="0" cy="0"/>
          <a:chOff x="0" y="0"/>
          <a:chExt cx="0" cy="0"/>
        </a:xfrm>
      </p:grpSpPr>
      <p:grpSp>
        <p:nvGrpSpPr>
          <p:cNvPr id="4374" name="Google Shape;4374;p157"/>
          <p:cNvGrpSpPr/>
          <p:nvPr/>
        </p:nvGrpSpPr>
        <p:grpSpPr>
          <a:xfrm>
            <a:off x="8223695" y="2124157"/>
            <a:ext cx="1457115" cy="2468198"/>
            <a:chOff x="70293" y="1615974"/>
            <a:chExt cx="1758527" cy="2978398"/>
          </a:xfrm>
        </p:grpSpPr>
        <p:sp>
          <p:nvSpPr>
            <p:cNvPr id="4375" name="Google Shape;4375;p15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157"/>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7"/>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7"/>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7"/>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57"/>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7"/>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394" name="Google Shape;4394;p157"/>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95" name="Google Shape;4395;p157"/>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396" name="Google Shape;4396;p157"/>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397" name="Google Shape;4397;p157"/>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398" name="Google Shape;4398;p157"/>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399" name="Google Shape;4399;p157"/>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400" name="Google Shape;4400;p157"/>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401" name="Google Shape;4401;p157"/>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02" name="Google Shape;4402;p157"/>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4403" name="Google Shape;4403;p157"/>
          <p:cNvGrpSpPr/>
          <p:nvPr/>
        </p:nvGrpSpPr>
        <p:grpSpPr>
          <a:xfrm>
            <a:off x="-1066499" y="3894420"/>
            <a:ext cx="2325243" cy="705000"/>
            <a:chOff x="-1066499" y="3894420"/>
            <a:chExt cx="2325243" cy="705000"/>
          </a:xfrm>
        </p:grpSpPr>
        <p:sp>
          <p:nvSpPr>
            <p:cNvPr id="4404" name="Google Shape;4404;p157"/>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57"/>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406"/>
        <p:cNvGrpSpPr/>
        <p:nvPr/>
      </p:nvGrpSpPr>
      <p:grpSpPr>
        <a:xfrm>
          <a:off x="0" y="0"/>
          <a:ext cx="0" cy="0"/>
          <a:chOff x="0" y="0"/>
          <a:chExt cx="0" cy="0"/>
        </a:xfrm>
      </p:grpSpPr>
      <p:grpSp>
        <p:nvGrpSpPr>
          <p:cNvPr id="4407" name="Google Shape;4407;p158"/>
          <p:cNvGrpSpPr/>
          <p:nvPr/>
        </p:nvGrpSpPr>
        <p:grpSpPr>
          <a:xfrm>
            <a:off x="4657725" y="2057852"/>
            <a:ext cx="5372047" cy="2541625"/>
            <a:chOff x="4629150" y="2057852"/>
            <a:chExt cx="5372047" cy="2541625"/>
          </a:xfrm>
        </p:grpSpPr>
        <p:sp>
          <p:nvSpPr>
            <p:cNvPr id="4408" name="Google Shape;4408;p158"/>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58"/>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58"/>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58"/>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58"/>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58"/>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58"/>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58"/>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58"/>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58"/>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58"/>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58"/>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58"/>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1" name="Google Shape;4421;p158"/>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58"/>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58"/>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424" name="Google Shape;4424;p15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4425"/>
        <p:cNvGrpSpPr/>
        <p:nvPr/>
      </p:nvGrpSpPr>
      <p:grpSpPr>
        <a:xfrm>
          <a:off x="0" y="0"/>
          <a:ext cx="0" cy="0"/>
          <a:chOff x="0" y="0"/>
          <a:chExt cx="0" cy="0"/>
        </a:xfrm>
      </p:grpSpPr>
      <p:sp>
        <p:nvSpPr>
          <p:cNvPr id="4426" name="Google Shape;4426;p159"/>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427" name="Google Shape;4427;p159"/>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4428" name="Google Shape;4428;p159"/>
          <p:cNvGrpSpPr/>
          <p:nvPr/>
        </p:nvGrpSpPr>
        <p:grpSpPr>
          <a:xfrm>
            <a:off x="-1105970" y="537036"/>
            <a:ext cx="2188681" cy="4059897"/>
            <a:chOff x="218005" y="537036"/>
            <a:chExt cx="2188681" cy="4059897"/>
          </a:xfrm>
        </p:grpSpPr>
        <p:sp>
          <p:nvSpPr>
            <p:cNvPr id="4429" name="Google Shape;4429;p159"/>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59"/>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59"/>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59"/>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59"/>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59"/>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59"/>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59"/>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59"/>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59"/>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59"/>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59"/>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59"/>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59"/>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59"/>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59"/>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59"/>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59"/>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59"/>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59"/>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4449"/>
        <p:cNvGrpSpPr/>
        <p:nvPr/>
      </p:nvGrpSpPr>
      <p:grpSpPr>
        <a:xfrm>
          <a:off x="0" y="0"/>
          <a:ext cx="0" cy="0"/>
          <a:chOff x="0" y="0"/>
          <a:chExt cx="0" cy="0"/>
        </a:xfrm>
      </p:grpSpPr>
      <p:grpSp>
        <p:nvGrpSpPr>
          <p:cNvPr id="4450" name="Google Shape;4450;p160"/>
          <p:cNvGrpSpPr/>
          <p:nvPr/>
        </p:nvGrpSpPr>
        <p:grpSpPr>
          <a:xfrm>
            <a:off x="7605281" y="1792459"/>
            <a:ext cx="1461622" cy="2804474"/>
            <a:chOff x="2156981" y="1792459"/>
            <a:chExt cx="1461622" cy="2804474"/>
          </a:xfrm>
        </p:grpSpPr>
        <p:sp>
          <p:nvSpPr>
            <p:cNvPr id="4451" name="Google Shape;4451;p160"/>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60"/>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60"/>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60"/>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60"/>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60"/>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60"/>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60"/>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60"/>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60"/>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60"/>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60"/>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60"/>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4" name="Google Shape;4464;p160"/>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465" name="Google Shape;4465;p160"/>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66" name="Google Shape;4466;p160"/>
          <p:cNvGrpSpPr/>
          <p:nvPr/>
        </p:nvGrpSpPr>
        <p:grpSpPr>
          <a:xfrm>
            <a:off x="8718993" y="1615974"/>
            <a:ext cx="1758527" cy="2978398"/>
            <a:chOff x="70293" y="1615974"/>
            <a:chExt cx="1758527" cy="2978398"/>
          </a:xfrm>
        </p:grpSpPr>
        <p:sp>
          <p:nvSpPr>
            <p:cNvPr id="4467" name="Google Shape;4467;p160"/>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6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6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6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6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6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6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6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6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6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6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6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6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0" name="Google Shape;4480;p160"/>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60"/>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60"/>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4483"/>
        <p:cNvGrpSpPr/>
        <p:nvPr/>
      </p:nvGrpSpPr>
      <p:grpSpPr>
        <a:xfrm>
          <a:off x="0" y="0"/>
          <a:ext cx="0" cy="0"/>
          <a:chOff x="0" y="0"/>
          <a:chExt cx="0" cy="0"/>
        </a:xfrm>
      </p:grpSpPr>
      <p:grpSp>
        <p:nvGrpSpPr>
          <p:cNvPr id="4484" name="Google Shape;4484;p161"/>
          <p:cNvGrpSpPr/>
          <p:nvPr/>
        </p:nvGrpSpPr>
        <p:grpSpPr>
          <a:xfrm>
            <a:off x="-425007" y="1615974"/>
            <a:ext cx="1758527" cy="2978398"/>
            <a:chOff x="70293" y="1615974"/>
            <a:chExt cx="1758527" cy="2978398"/>
          </a:xfrm>
        </p:grpSpPr>
        <p:sp>
          <p:nvSpPr>
            <p:cNvPr id="4485" name="Google Shape;4485;p161"/>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6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6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6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6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6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6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6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6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6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6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6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6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161"/>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61"/>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61"/>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501" name="Google Shape;4501;p161"/>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2" name="Google Shape;4502;p161"/>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61"/>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4504"/>
        <p:cNvGrpSpPr/>
        <p:nvPr/>
      </p:nvGrpSpPr>
      <p:grpSpPr>
        <a:xfrm>
          <a:off x="0" y="0"/>
          <a:ext cx="0" cy="0"/>
          <a:chOff x="0" y="0"/>
          <a:chExt cx="0" cy="0"/>
        </a:xfrm>
      </p:grpSpPr>
      <p:sp>
        <p:nvSpPr>
          <p:cNvPr id="4505" name="Google Shape;4505;p162"/>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6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4507" name="Google Shape;4507;p162"/>
          <p:cNvGrpSpPr/>
          <p:nvPr/>
        </p:nvGrpSpPr>
        <p:grpSpPr>
          <a:xfrm>
            <a:off x="-536275" y="1221422"/>
            <a:ext cx="1029421" cy="3382103"/>
            <a:chOff x="7407575" y="1221422"/>
            <a:chExt cx="1029421" cy="3382103"/>
          </a:xfrm>
        </p:grpSpPr>
        <p:sp>
          <p:nvSpPr>
            <p:cNvPr id="4508" name="Google Shape;4508;p162"/>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62"/>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62"/>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62"/>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62"/>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62"/>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62"/>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62"/>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62"/>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62"/>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62"/>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62"/>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62"/>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62"/>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62"/>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62"/>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62"/>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62"/>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62"/>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7" name="Google Shape;4527;p162"/>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62"/>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62"/>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4530" name="Google Shape;4530;p162"/>
          <p:cNvGrpSpPr/>
          <p:nvPr/>
        </p:nvGrpSpPr>
        <p:grpSpPr>
          <a:xfrm>
            <a:off x="20900" y="3570386"/>
            <a:ext cx="2031212" cy="1033143"/>
            <a:chOff x="1189475" y="3564161"/>
            <a:chExt cx="2031212" cy="1033143"/>
          </a:xfrm>
        </p:grpSpPr>
        <p:sp>
          <p:nvSpPr>
            <p:cNvPr id="4531" name="Google Shape;4531;p16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6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6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6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6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6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6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6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6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6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4541"/>
        <p:cNvGrpSpPr/>
        <p:nvPr/>
      </p:nvGrpSpPr>
      <p:grpSpPr>
        <a:xfrm>
          <a:off x="0" y="0"/>
          <a:ext cx="0" cy="0"/>
          <a:chOff x="0" y="0"/>
          <a:chExt cx="0" cy="0"/>
        </a:xfrm>
      </p:grpSpPr>
      <p:sp>
        <p:nvSpPr>
          <p:cNvPr id="4542" name="Google Shape;4542;p163"/>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63"/>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544" name="Google Shape;4544;p163"/>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545" name="Google Shape;4545;p163"/>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163"/>
          <p:cNvGrpSpPr/>
          <p:nvPr/>
        </p:nvGrpSpPr>
        <p:grpSpPr>
          <a:xfrm>
            <a:off x="4419840" y="926043"/>
            <a:ext cx="4163741" cy="3673378"/>
            <a:chOff x="4419840" y="926043"/>
            <a:chExt cx="4163741" cy="3673378"/>
          </a:xfrm>
        </p:grpSpPr>
        <p:sp>
          <p:nvSpPr>
            <p:cNvPr id="4547" name="Google Shape;4547;p163"/>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63"/>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63"/>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63"/>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63"/>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63"/>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63"/>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63"/>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63"/>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63"/>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63"/>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63"/>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63"/>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63"/>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63"/>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63"/>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63"/>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63"/>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63"/>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63"/>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63"/>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63"/>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63"/>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63"/>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63"/>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63"/>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63"/>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63"/>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63"/>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63"/>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63"/>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63"/>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63"/>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63"/>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63"/>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63"/>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63"/>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63"/>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63"/>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63"/>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63"/>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63"/>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63"/>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63"/>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4591"/>
        <p:cNvGrpSpPr/>
        <p:nvPr/>
      </p:nvGrpSpPr>
      <p:grpSpPr>
        <a:xfrm>
          <a:off x="0" y="0"/>
          <a:ext cx="0" cy="0"/>
          <a:chOff x="0" y="0"/>
          <a:chExt cx="0" cy="0"/>
        </a:xfrm>
      </p:grpSpPr>
      <p:grpSp>
        <p:nvGrpSpPr>
          <p:cNvPr id="4592" name="Google Shape;4592;p164"/>
          <p:cNvGrpSpPr/>
          <p:nvPr/>
        </p:nvGrpSpPr>
        <p:grpSpPr>
          <a:xfrm>
            <a:off x="4495802" y="610125"/>
            <a:ext cx="6847216" cy="3989243"/>
            <a:chOff x="4495802" y="610125"/>
            <a:chExt cx="6847216" cy="3989243"/>
          </a:xfrm>
        </p:grpSpPr>
        <p:sp>
          <p:nvSpPr>
            <p:cNvPr id="4593" name="Google Shape;4593;p164"/>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64"/>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64"/>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64"/>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64"/>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64"/>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64"/>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64"/>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64"/>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64"/>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64"/>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4" name="Google Shape;4604;p164"/>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05" name="Google Shape;4605;p164"/>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4606" name="Google Shape;4606;p164"/>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07" name="Google Shape;4607;p164"/>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4608" name="Google Shape;4608;p164"/>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09" name="Google Shape;4609;p164"/>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4610"/>
        <p:cNvGrpSpPr/>
        <p:nvPr/>
      </p:nvGrpSpPr>
      <p:grpSpPr>
        <a:xfrm>
          <a:off x="0" y="0"/>
          <a:ext cx="0" cy="0"/>
          <a:chOff x="0" y="0"/>
          <a:chExt cx="0" cy="0"/>
        </a:xfrm>
      </p:grpSpPr>
      <p:grpSp>
        <p:nvGrpSpPr>
          <p:cNvPr id="4611" name="Google Shape;4611;p165"/>
          <p:cNvGrpSpPr/>
          <p:nvPr/>
        </p:nvGrpSpPr>
        <p:grpSpPr>
          <a:xfrm>
            <a:off x="250725" y="926043"/>
            <a:ext cx="1586998" cy="3673373"/>
            <a:chOff x="253450" y="920693"/>
            <a:chExt cx="1586998" cy="3673373"/>
          </a:xfrm>
        </p:grpSpPr>
        <p:sp>
          <p:nvSpPr>
            <p:cNvPr id="4612" name="Google Shape;4612;p165"/>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65"/>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65"/>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65"/>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65"/>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65"/>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65"/>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65"/>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65"/>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65"/>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65"/>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65"/>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65"/>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65"/>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65"/>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65"/>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65"/>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65"/>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65"/>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65"/>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65"/>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65"/>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165"/>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65"/>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65"/>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65"/>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165"/>
          <p:cNvGrpSpPr/>
          <p:nvPr/>
        </p:nvGrpSpPr>
        <p:grpSpPr>
          <a:xfrm>
            <a:off x="-1944600" y="1625511"/>
            <a:ext cx="2718409" cy="2973925"/>
            <a:chOff x="-1944600" y="1625511"/>
            <a:chExt cx="2718409" cy="2973925"/>
          </a:xfrm>
        </p:grpSpPr>
        <p:sp>
          <p:nvSpPr>
            <p:cNvPr id="4639" name="Google Shape;4639;p165"/>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65"/>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65"/>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65"/>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65"/>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65"/>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65"/>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65"/>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65"/>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65"/>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65"/>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65"/>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65"/>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65"/>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65"/>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65"/>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65"/>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65"/>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65"/>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65"/>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65"/>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65"/>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65"/>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65"/>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65"/>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65"/>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65"/>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65"/>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65"/>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65"/>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65"/>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65"/>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65"/>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65"/>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65"/>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65"/>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65"/>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65"/>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7" name="Google Shape;4677;p165"/>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4678" name="Google Shape;4678;p165"/>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18"/>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4679"/>
        <p:cNvGrpSpPr/>
        <p:nvPr/>
      </p:nvGrpSpPr>
      <p:grpSpPr>
        <a:xfrm>
          <a:off x="0" y="0"/>
          <a:ext cx="0" cy="0"/>
          <a:chOff x="0" y="0"/>
          <a:chExt cx="0" cy="0"/>
        </a:xfrm>
      </p:grpSpPr>
      <p:grpSp>
        <p:nvGrpSpPr>
          <p:cNvPr id="4680" name="Google Shape;4680;p166"/>
          <p:cNvGrpSpPr/>
          <p:nvPr/>
        </p:nvGrpSpPr>
        <p:grpSpPr>
          <a:xfrm>
            <a:off x="-4648198" y="610125"/>
            <a:ext cx="6847216" cy="3989243"/>
            <a:chOff x="-4648198" y="610125"/>
            <a:chExt cx="6847216" cy="3989243"/>
          </a:xfrm>
        </p:grpSpPr>
        <p:sp>
          <p:nvSpPr>
            <p:cNvPr id="4681" name="Google Shape;4681;p166"/>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66"/>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66"/>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66"/>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66"/>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66"/>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66"/>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66"/>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66"/>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66"/>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66"/>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166"/>
          <p:cNvGrpSpPr/>
          <p:nvPr/>
        </p:nvGrpSpPr>
        <p:grpSpPr>
          <a:xfrm>
            <a:off x="8057080" y="537036"/>
            <a:ext cx="2188681" cy="4059897"/>
            <a:chOff x="218005" y="537036"/>
            <a:chExt cx="2188681" cy="4059897"/>
          </a:xfrm>
        </p:grpSpPr>
        <p:sp>
          <p:nvSpPr>
            <p:cNvPr id="4693" name="Google Shape;4693;p166"/>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66"/>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66"/>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66"/>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66"/>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66"/>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66"/>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66"/>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66"/>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66"/>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66"/>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66"/>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66"/>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66"/>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66"/>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66"/>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66"/>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66"/>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66"/>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66"/>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166"/>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66"/>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15" name="Google Shape;4715;p166"/>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16" name="Google Shape;4716;p166"/>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17" name="Google Shape;4717;p166"/>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4718" name="Google Shape;4718;p166"/>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4719" name="Google Shape;4719;p166"/>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4720" name="Google Shape;4720;p166"/>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721" name="Google Shape;4721;p166"/>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22" name="Google Shape;4722;p166"/>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4723"/>
        <p:cNvGrpSpPr/>
        <p:nvPr/>
      </p:nvGrpSpPr>
      <p:grpSpPr>
        <a:xfrm>
          <a:off x="0" y="0"/>
          <a:ext cx="0" cy="0"/>
          <a:chOff x="0" y="0"/>
          <a:chExt cx="0" cy="0"/>
        </a:xfrm>
      </p:grpSpPr>
      <p:sp>
        <p:nvSpPr>
          <p:cNvPr id="4724" name="Google Shape;4724;p167"/>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67"/>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67"/>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67"/>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67"/>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9" name="Google Shape;4729;p167"/>
          <p:cNvGrpSpPr/>
          <p:nvPr/>
        </p:nvGrpSpPr>
        <p:grpSpPr>
          <a:xfrm>
            <a:off x="8398175" y="1221422"/>
            <a:ext cx="1029421" cy="3382103"/>
            <a:chOff x="7407575" y="1221422"/>
            <a:chExt cx="1029421" cy="3382103"/>
          </a:xfrm>
        </p:grpSpPr>
        <p:sp>
          <p:nvSpPr>
            <p:cNvPr id="4730" name="Google Shape;4730;p167"/>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67"/>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67"/>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67"/>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67"/>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67"/>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67"/>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67"/>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67"/>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67"/>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67"/>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67"/>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67"/>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67"/>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67"/>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67"/>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67"/>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67"/>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67"/>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167"/>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50" name="Google Shape;4750;p167"/>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51" name="Google Shape;4751;p167"/>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52" name="Google Shape;4752;p167"/>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53" name="Google Shape;4753;p16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754" name="Google Shape;4754;p167"/>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67"/>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4756"/>
        <p:cNvGrpSpPr/>
        <p:nvPr/>
      </p:nvGrpSpPr>
      <p:grpSpPr>
        <a:xfrm>
          <a:off x="0" y="0"/>
          <a:ext cx="0" cy="0"/>
          <a:chOff x="0" y="0"/>
          <a:chExt cx="0" cy="0"/>
        </a:xfrm>
      </p:grpSpPr>
      <p:sp>
        <p:nvSpPr>
          <p:cNvPr id="4757" name="Google Shape;4757;p168"/>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168"/>
          <p:cNvGrpSpPr/>
          <p:nvPr/>
        </p:nvGrpSpPr>
        <p:grpSpPr>
          <a:xfrm>
            <a:off x="-1007800" y="3566336"/>
            <a:ext cx="2031212" cy="1033143"/>
            <a:chOff x="1189475" y="3564161"/>
            <a:chExt cx="2031212" cy="1033143"/>
          </a:xfrm>
        </p:grpSpPr>
        <p:sp>
          <p:nvSpPr>
            <p:cNvPr id="4759" name="Google Shape;4759;p16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6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6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6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6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6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6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6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6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6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9" name="Google Shape;4769;p168"/>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70" name="Google Shape;4770;p168"/>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71" name="Google Shape;4771;p168"/>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72" name="Google Shape;4772;p168"/>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73" name="Google Shape;4773;p168"/>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74" name="Google Shape;4774;p168"/>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75" name="Google Shape;4775;p16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4776"/>
        <p:cNvGrpSpPr/>
        <p:nvPr/>
      </p:nvGrpSpPr>
      <p:grpSpPr>
        <a:xfrm>
          <a:off x="0" y="0"/>
          <a:ext cx="0" cy="0"/>
          <a:chOff x="0" y="0"/>
          <a:chExt cx="0" cy="0"/>
        </a:xfrm>
      </p:grpSpPr>
      <p:sp>
        <p:nvSpPr>
          <p:cNvPr id="4777" name="Google Shape;4777;p169"/>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69"/>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79" name="Google Shape;4779;p169"/>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80" name="Google Shape;4780;p169"/>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781" name="Google Shape;4781;p169"/>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82" name="Google Shape;4782;p169"/>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83" name="Google Shape;4783;p169"/>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84" name="Google Shape;4784;p16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785" name="Google Shape;4785;p169"/>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69"/>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69"/>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169"/>
          <p:cNvGrpSpPr/>
          <p:nvPr/>
        </p:nvGrpSpPr>
        <p:grpSpPr>
          <a:xfrm>
            <a:off x="8136200" y="3566336"/>
            <a:ext cx="2031212" cy="1033143"/>
            <a:chOff x="1189475" y="3564161"/>
            <a:chExt cx="2031212" cy="1033143"/>
          </a:xfrm>
        </p:grpSpPr>
        <p:sp>
          <p:nvSpPr>
            <p:cNvPr id="4789" name="Google Shape;4789;p16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6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6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6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6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6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6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6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6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6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4799"/>
        <p:cNvGrpSpPr/>
        <p:nvPr/>
      </p:nvGrpSpPr>
      <p:grpSpPr>
        <a:xfrm>
          <a:off x="0" y="0"/>
          <a:ext cx="0" cy="0"/>
          <a:chOff x="0" y="0"/>
          <a:chExt cx="0" cy="0"/>
        </a:xfrm>
      </p:grpSpPr>
      <p:grpSp>
        <p:nvGrpSpPr>
          <p:cNvPr id="4800" name="Google Shape;4800;p170"/>
          <p:cNvGrpSpPr/>
          <p:nvPr/>
        </p:nvGrpSpPr>
        <p:grpSpPr>
          <a:xfrm>
            <a:off x="-664721" y="161925"/>
            <a:ext cx="9808724" cy="940269"/>
            <a:chOff x="-664721" y="161925"/>
            <a:chExt cx="9808724" cy="940269"/>
          </a:xfrm>
        </p:grpSpPr>
        <p:sp>
          <p:nvSpPr>
            <p:cNvPr id="4801" name="Google Shape;4801;p170"/>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70"/>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70"/>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70"/>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5" name="Google Shape;4805;p170"/>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70"/>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07" name="Google Shape;4807;p170"/>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08" name="Google Shape;4808;p170"/>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09" name="Google Shape;4809;p170"/>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10" name="Google Shape;4810;p170"/>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11" name="Google Shape;4811;p170"/>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2" name="Google Shape;4812;p170"/>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3" name="Google Shape;4813;p170"/>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4" name="Google Shape;4814;p170"/>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5" name="Google Shape;4815;p170"/>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6" name="Google Shape;4816;p17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17" name="Google Shape;4817;p170"/>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4818"/>
        <p:cNvGrpSpPr/>
        <p:nvPr/>
      </p:nvGrpSpPr>
      <p:grpSpPr>
        <a:xfrm>
          <a:off x="0" y="0"/>
          <a:ext cx="0" cy="0"/>
          <a:chOff x="0" y="0"/>
          <a:chExt cx="0" cy="0"/>
        </a:xfrm>
      </p:grpSpPr>
      <p:sp>
        <p:nvSpPr>
          <p:cNvPr id="4819" name="Google Shape;4819;p171"/>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71"/>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171"/>
          <p:cNvGrpSpPr/>
          <p:nvPr/>
        </p:nvGrpSpPr>
        <p:grpSpPr>
          <a:xfrm>
            <a:off x="-1012025" y="3566286"/>
            <a:ext cx="2031212" cy="1033143"/>
            <a:chOff x="1189475" y="3564161"/>
            <a:chExt cx="2031212" cy="1033143"/>
          </a:xfrm>
        </p:grpSpPr>
        <p:sp>
          <p:nvSpPr>
            <p:cNvPr id="4822" name="Google Shape;4822;p17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7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7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7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7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7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7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7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7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7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171"/>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71"/>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4" name="Google Shape;4834;p171"/>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5" name="Google Shape;4835;p171"/>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6" name="Google Shape;4836;p171"/>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7" name="Google Shape;4837;p171"/>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8" name="Google Shape;4838;p171"/>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4839" name="Google Shape;4839;p171"/>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0" name="Google Shape;4840;p171"/>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1" name="Google Shape;4841;p171"/>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2" name="Google Shape;4842;p171"/>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3" name="Google Shape;4843;p171"/>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4" name="Google Shape;4844;p171"/>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45" name="Google Shape;4845;p17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4846"/>
        <p:cNvGrpSpPr/>
        <p:nvPr/>
      </p:nvGrpSpPr>
      <p:grpSpPr>
        <a:xfrm>
          <a:off x="0" y="0"/>
          <a:ext cx="0" cy="0"/>
          <a:chOff x="0" y="0"/>
          <a:chExt cx="0" cy="0"/>
        </a:xfrm>
      </p:grpSpPr>
      <p:sp>
        <p:nvSpPr>
          <p:cNvPr id="4847" name="Google Shape;4847;p172"/>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72"/>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72"/>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72"/>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72"/>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2" name="Google Shape;4852;p172"/>
          <p:cNvGrpSpPr/>
          <p:nvPr/>
        </p:nvGrpSpPr>
        <p:grpSpPr>
          <a:xfrm>
            <a:off x="8131975" y="3566286"/>
            <a:ext cx="2031212" cy="1033143"/>
            <a:chOff x="1189475" y="3564161"/>
            <a:chExt cx="2031212" cy="1033143"/>
          </a:xfrm>
        </p:grpSpPr>
        <p:sp>
          <p:nvSpPr>
            <p:cNvPr id="4853" name="Google Shape;4853;p17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7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7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7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7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7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7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7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7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7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3" name="Google Shape;4863;p17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4864"/>
        <p:cNvGrpSpPr/>
        <p:nvPr/>
      </p:nvGrpSpPr>
      <p:grpSpPr>
        <a:xfrm>
          <a:off x="0" y="0"/>
          <a:ext cx="0" cy="0"/>
          <a:chOff x="0" y="0"/>
          <a:chExt cx="0" cy="0"/>
        </a:xfrm>
      </p:grpSpPr>
      <p:sp>
        <p:nvSpPr>
          <p:cNvPr id="4865" name="Google Shape;4865;p173"/>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173"/>
          <p:cNvGrpSpPr/>
          <p:nvPr/>
        </p:nvGrpSpPr>
        <p:grpSpPr>
          <a:xfrm>
            <a:off x="-1012025" y="3566286"/>
            <a:ext cx="2031212" cy="1033143"/>
            <a:chOff x="1189475" y="3564161"/>
            <a:chExt cx="2031212" cy="1033143"/>
          </a:xfrm>
        </p:grpSpPr>
        <p:sp>
          <p:nvSpPr>
            <p:cNvPr id="4867" name="Google Shape;4867;p17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7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7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7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7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7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7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7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7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7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7" name="Google Shape;4877;p17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878" name="Google Shape;4878;p173"/>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4879"/>
        <p:cNvGrpSpPr/>
        <p:nvPr/>
      </p:nvGrpSpPr>
      <p:grpSpPr>
        <a:xfrm>
          <a:off x="0" y="0"/>
          <a:ext cx="0" cy="0"/>
          <a:chOff x="0" y="0"/>
          <a:chExt cx="0" cy="0"/>
        </a:xfrm>
      </p:grpSpPr>
      <p:sp>
        <p:nvSpPr>
          <p:cNvPr id="4880" name="Google Shape;4880;p174"/>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4881" name="Google Shape;4881;p174"/>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4882" name="Google Shape;4882;p174"/>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4883" name="Google Shape;4883;p174"/>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84" name="Google Shape;4884;p174"/>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74"/>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4886"/>
        <p:cNvGrpSpPr/>
        <p:nvPr/>
      </p:nvGrpSpPr>
      <p:grpSpPr>
        <a:xfrm>
          <a:off x="0" y="0"/>
          <a:ext cx="0" cy="0"/>
          <a:chOff x="0" y="0"/>
          <a:chExt cx="0" cy="0"/>
        </a:xfrm>
      </p:grpSpPr>
      <p:grpSp>
        <p:nvGrpSpPr>
          <p:cNvPr id="4887" name="Google Shape;4887;p175"/>
          <p:cNvGrpSpPr/>
          <p:nvPr/>
        </p:nvGrpSpPr>
        <p:grpSpPr>
          <a:xfrm flipH="1">
            <a:off x="5029440" y="926043"/>
            <a:ext cx="1586998" cy="3673373"/>
            <a:chOff x="253450" y="920693"/>
            <a:chExt cx="1586998" cy="3673373"/>
          </a:xfrm>
        </p:grpSpPr>
        <p:sp>
          <p:nvSpPr>
            <p:cNvPr id="4888" name="Google Shape;4888;p175"/>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75"/>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75"/>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75"/>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75"/>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75"/>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75"/>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75"/>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75"/>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75"/>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75"/>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75"/>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75"/>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75"/>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75"/>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75"/>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75"/>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75"/>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75"/>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75"/>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75"/>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75"/>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175"/>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75"/>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75"/>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75"/>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175"/>
          <p:cNvGrpSpPr/>
          <p:nvPr/>
        </p:nvGrpSpPr>
        <p:grpSpPr>
          <a:xfrm flipH="1">
            <a:off x="6093355" y="1625511"/>
            <a:ext cx="2718409" cy="2973925"/>
            <a:chOff x="-1944600" y="1625511"/>
            <a:chExt cx="2718409" cy="2973925"/>
          </a:xfrm>
        </p:grpSpPr>
        <p:sp>
          <p:nvSpPr>
            <p:cNvPr id="4915" name="Google Shape;4915;p175"/>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75"/>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75"/>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75"/>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75"/>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75"/>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75"/>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75"/>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75"/>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75"/>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75"/>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75"/>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75"/>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75"/>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75"/>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75"/>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75"/>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75"/>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75"/>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75"/>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75"/>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75"/>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75"/>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75"/>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75"/>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75"/>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75"/>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75"/>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75"/>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75"/>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75"/>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75"/>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75"/>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75"/>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75"/>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75"/>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75"/>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75"/>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3" name="Google Shape;4953;p175"/>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75"/>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6" name="Google Shape;156;p19"/>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4955"/>
        <p:cNvGrpSpPr/>
        <p:nvPr/>
      </p:nvGrpSpPr>
      <p:grpSpPr>
        <a:xfrm>
          <a:off x="0" y="0"/>
          <a:ext cx="0" cy="0"/>
          <a:chOff x="0" y="0"/>
          <a:chExt cx="0" cy="0"/>
        </a:xfrm>
      </p:grpSpPr>
      <p:sp>
        <p:nvSpPr>
          <p:cNvPr id="4956" name="Google Shape;4956;p176"/>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76"/>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76"/>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76"/>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76"/>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76"/>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76"/>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76"/>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76"/>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76"/>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76"/>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76"/>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76"/>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76"/>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76"/>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76"/>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76"/>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76"/>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76"/>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76"/>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76"/>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176"/>
          <p:cNvGrpSpPr/>
          <p:nvPr/>
        </p:nvGrpSpPr>
        <p:grpSpPr>
          <a:xfrm>
            <a:off x="713213" y="751762"/>
            <a:ext cx="1026734" cy="3847676"/>
            <a:chOff x="8648513" y="751762"/>
            <a:chExt cx="1026734" cy="3847676"/>
          </a:xfrm>
        </p:grpSpPr>
        <p:sp>
          <p:nvSpPr>
            <p:cNvPr id="4978" name="Google Shape;4978;p176"/>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76"/>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76"/>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76"/>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76"/>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76"/>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76"/>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76"/>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76"/>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76"/>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76"/>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76"/>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76"/>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76"/>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76"/>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76"/>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76"/>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76"/>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76"/>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76"/>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76"/>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76"/>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76"/>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76"/>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5002"/>
        <p:cNvGrpSpPr/>
        <p:nvPr/>
      </p:nvGrpSpPr>
      <p:grpSpPr>
        <a:xfrm>
          <a:off x="0" y="0"/>
          <a:ext cx="0" cy="0"/>
          <a:chOff x="0" y="0"/>
          <a:chExt cx="0" cy="0"/>
        </a:xfrm>
      </p:grpSpPr>
      <p:sp>
        <p:nvSpPr>
          <p:cNvPr id="5003" name="Google Shape;5003;p177"/>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77"/>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177"/>
          <p:cNvGrpSpPr/>
          <p:nvPr/>
        </p:nvGrpSpPr>
        <p:grpSpPr>
          <a:xfrm>
            <a:off x="-10595" y="537036"/>
            <a:ext cx="2188681" cy="4059897"/>
            <a:chOff x="218005" y="537036"/>
            <a:chExt cx="2188681" cy="4059897"/>
          </a:xfrm>
        </p:grpSpPr>
        <p:sp>
          <p:nvSpPr>
            <p:cNvPr id="5006" name="Google Shape;5006;p177"/>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77"/>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77"/>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77"/>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77"/>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77"/>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77"/>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77"/>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77"/>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77"/>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77"/>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77"/>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77"/>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77"/>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77"/>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77"/>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77"/>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77"/>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77"/>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77"/>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77"/>
          <p:cNvGrpSpPr/>
          <p:nvPr/>
        </p:nvGrpSpPr>
        <p:grpSpPr>
          <a:xfrm>
            <a:off x="1623581" y="1792459"/>
            <a:ext cx="1461622" cy="2804474"/>
            <a:chOff x="2156981" y="1792459"/>
            <a:chExt cx="1461622" cy="2804474"/>
          </a:xfrm>
        </p:grpSpPr>
        <p:sp>
          <p:nvSpPr>
            <p:cNvPr id="5027" name="Google Shape;5027;p177"/>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77"/>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77"/>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77"/>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77"/>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77"/>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77"/>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77"/>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77"/>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77"/>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77"/>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77"/>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77"/>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43"/>
        <p:cNvGrpSpPr/>
        <p:nvPr/>
      </p:nvGrpSpPr>
      <p:grpSpPr>
        <a:xfrm>
          <a:off x="0" y="0"/>
          <a:ext cx="0" cy="0"/>
          <a:chOff x="0" y="0"/>
          <a:chExt cx="0" cy="0"/>
        </a:xfrm>
      </p:grpSpPr>
      <p:sp>
        <p:nvSpPr>
          <p:cNvPr id="5044" name="Google Shape;5044;p179"/>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045" name="Google Shape;5045;p179"/>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46"/>
        <p:cNvGrpSpPr/>
        <p:nvPr/>
      </p:nvGrpSpPr>
      <p:grpSpPr>
        <a:xfrm>
          <a:off x="0" y="0"/>
          <a:ext cx="0" cy="0"/>
          <a:chOff x="0" y="0"/>
          <a:chExt cx="0" cy="0"/>
        </a:xfrm>
      </p:grpSpPr>
      <p:sp>
        <p:nvSpPr>
          <p:cNvPr id="5047" name="Google Shape;5047;p180"/>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048" name="Google Shape;5048;p180"/>
          <p:cNvGrpSpPr/>
          <p:nvPr/>
        </p:nvGrpSpPr>
        <p:grpSpPr>
          <a:xfrm>
            <a:off x="-239195" y="537036"/>
            <a:ext cx="2188681" cy="4059897"/>
            <a:chOff x="218005" y="537036"/>
            <a:chExt cx="2188681" cy="4059897"/>
          </a:xfrm>
        </p:grpSpPr>
        <p:sp>
          <p:nvSpPr>
            <p:cNvPr id="5049" name="Google Shape;5049;p180"/>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80"/>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80"/>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80"/>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80"/>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80"/>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80"/>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80"/>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80"/>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80"/>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80"/>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80"/>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80"/>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80"/>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80"/>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80"/>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80"/>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80"/>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80"/>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80"/>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9" name="Google Shape;5069;p180"/>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070" name="Google Shape;5070;p180"/>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71" name="Google Shape;5071;p180"/>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072" name="Google Shape;5072;p180"/>
          <p:cNvGrpSpPr/>
          <p:nvPr/>
        </p:nvGrpSpPr>
        <p:grpSpPr>
          <a:xfrm>
            <a:off x="1650064" y="3046820"/>
            <a:ext cx="2865546" cy="1557425"/>
            <a:chOff x="4886332" y="2499043"/>
            <a:chExt cx="3864527" cy="2100371"/>
          </a:xfrm>
        </p:grpSpPr>
        <p:sp>
          <p:nvSpPr>
            <p:cNvPr id="5073" name="Google Shape;5073;p180"/>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80"/>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80"/>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80"/>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80"/>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80"/>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80"/>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80"/>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80"/>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80"/>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80"/>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80"/>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80"/>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80"/>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80"/>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80"/>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80"/>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80"/>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80"/>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80"/>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80"/>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80"/>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80"/>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96"/>
        <p:cNvGrpSpPr/>
        <p:nvPr/>
      </p:nvGrpSpPr>
      <p:grpSpPr>
        <a:xfrm>
          <a:off x="0" y="0"/>
          <a:ext cx="0" cy="0"/>
          <a:chOff x="0" y="0"/>
          <a:chExt cx="0" cy="0"/>
        </a:xfrm>
      </p:grpSpPr>
      <p:grpSp>
        <p:nvGrpSpPr>
          <p:cNvPr id="5097" name="Google Shape;5097;p181"/>
          <p:cNvGrpSpPr/>
          <p:nvPr/>
        </p:nvGrpSpPr>
        <p:grpSpPr>
          <a:xfrm>
            <a:off x="-664721" y="161925"/>
            <a:ext cx="9808724" cy="940269"/>
            <a:chOff x="-664721" y="161925"/>
            <a:chExt cx="9808724" cy="940269"/>
          </a:xfrm>
        </p:grpSpPr>
        <p:sp>
          <p:nvSpPr>
            <p:cNvPr id="5098" name="Google Shape;5098;p181"/>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81"/>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81"/>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81"/>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181"/>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81"/>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5104" name="Google Shape;5104;p18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05"/>
        <p:cNvGrpSpPr/>
        <p:nvPr/>
      </p:nvGrpSpPr>
      <p:grpSpPr>
        <a:xfrm>
          <a:off x="0" y="0"/>
          <a:ext cx="0" cy="0"/>
          <a:chOff x="0" y="0"/>
          <a:chExt cx="0" cy="0"/>
        </a:xfrm>
      </p:grpSpPr>
      <p:grpSp>
        <p:nvGrpSpPr>
          <p:cNvPr id="5106" name="Google Shape;5106;p182"/>
          <p:cNvGrpSpPr/>
          <p:nvPr/>
        </p:nvGrpSpPr>
        <p:grpSpPr>
          <a:xfrm>
            <a:off x="-4476750" y="2057852"/>
            <a:ext cx="5372047" cy="2541625"/>
            <a:chOff x="4629150" y="2057852"/>
            <a:chExt cx="5372047" cy="2541625"/>
          </a:xfrm>
        </p:grpSpPr>
        <p:sp>
          <p:nvSpPr>
            <p:cNvPr id="5107" name="Google Shape;5107;p182"/>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82"/>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82"/>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82"/>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82"/>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82"/>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82"/>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82"/>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82"/>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82"/>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82"/>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82"/>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82"/>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182"/>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1" name="Google Shape;5121;p182"/>
          <p:cNvGrpSpPr/>
          <p:nvPr/>
        </p:nvGrpSpPr>
        <p:grpSpPr>
          <a:xfrm>
            <a:off x="8136200" y="3566336"/>
            <a:ext cx="2031212" cy="1033143"/>
            <a:chOff x="1189475" y="3564161"/>
            <a:chExt cx="2031212" cy="1033143"/>
          </a:xfrm>
        </p:grpSpPr>
        <p:sp>
          <p:nvSpPr>
            <p:cNvPr id="5122" name="Google Shape;5122;p18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8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8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8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8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8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8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8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8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8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2" name="Google Shape;5132;p18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33" name="Google Shape;5133;p182"/>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5134" name="Google Shape;5134;p182"/>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5135" name="Google Shape;5135;p182"/>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136" name="Google Shape;5136;p182"/>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37"/>
        <p:cNvGrpSpPr/>
        <p:nvPr/>
      </p:nvGrpSpPr>
      <p:grpSpPr>
        <a:xfrm>
          <a:off x="0" y="0"/>
          <a:ext cx="0" cy="0"/>
          <a:chOff x="0" y="0"/>
          <a:chExt cx="0" cy="0"/>
        </a:xfrm>
      </p:grpSpPr>
      <p:sp>
        <p:nvSpPr>
          <p:cNvPr id="5138" name="Google Shape;5138;p183"/>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83"/>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83"/>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83"/>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83"/>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8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44"/>
        <p:cNvGrpSpPr/>
        <p:nvPr/>
      </p:nvGrpSpPr>
      <p:grpSpPr>
        <a:xfrm>
          <a:off x="0" y="0"/>
          <a:ext cx="0" cy="0"/>
          <a:chOff x="0" y="0"/>
          <a:chExt cx="0" cy="0"/>
        </a:xfrm>
      </p:grpSpPr>
      <p:sp>
        <p:nvSpPr>
          <p:cNvPr id="5145" name="Google Shape;5145;p18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46" name="Google Shape;5146;p184"/>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47"/>
        <p:cNvGrpSpPr/>
        <p:nvPr/>
      </p:nvGrpSpPr>
      <p:grpSpPr>
        <a:xfrm>
          <a:off x="0" y="0"/>
          <a:ext cx="0" cy="0"/>
          <a:chOff x="0" y="0"/>
          <a:chExt cx="0" cy="0"/>
        </a:xfrm>
      </p:grpSpPr>
      <p:sp>
        <p:nvSpPr>
          <p:cNvPr id="5148" name="Google Shape;5148;p185"/>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9" name="Google Shape;5149;p185"/>
          <p:cNvGrpSpPr/>
          <p:nvPr/>
        </p:nvGrpSpPr>
        <p:grpSpPr>
          <a:xfrm>
            <a:off x="-3201674" y="751762"/>
            <a:ext cx="3732921" cy="3847676"/>
            <a:chOff x="5942326" y="751762"/>
            <a:chExt cx="3732921" cy="3847676"/>
          </a:xfrm>
        </p:grpSpPr>
        <p:sp>
          <p:nvSpPr>
            <p:cNvPr id="5150" name="Google Shape;5150;p185"/>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85"/>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85"/>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85"/>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85"/>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85"/>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85"/>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85"/>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85"/>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85"/>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85"/>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85"/>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85"/>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85"/>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85"/>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85"/>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85"/>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85"/>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85"/>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85"/>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85"/>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85"/>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85"/>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85"/>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85"/>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85"/>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85"/>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85"/>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85"/>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85"/>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85"/>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85"/>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85"/>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85"/>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85"/>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85"/>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85"/>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85"/>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85"/>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85"/>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85"/>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85"/>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85"/>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85"/>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85"/>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5" name="Google Shape;5195;p185"/>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85"/>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197" name="Google Shape;5197;p185"/>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98"/>
        <p:cNvGrpSpPr/>
        <p:nvPr/>
      </p:nvGrpSpPr>
      <p:grpSpPr>
        <a:xfrm>
          <a:off x="0" y="0"/>
          <a:ext cx="0" cy="0"/>
          <a:chOff x="0" y="0"/>
          <a:chExt cx="0" cy="0"/>
        </a:xfrm>
      </p:grpSpPr>
      <p:grpSp>
        <p:nvGrpSpPr>
          <p:cNvPr id="5199" name="Google Shape;5199;p186"/>
          <p:cNvGrpSpPr/>
          <p:nvPr/>
        </p:nvGrpSpPr>
        <p:grpSpPr>
          <a:xfrm>
            <a:off x="-920305" y="2124157"/>
            <a:ext cx="1457115" cy="2468198"/>
            <a:chOff x="70293" y="1615974"/>
            <a:chExt cx="1758527" cy="2978398"/>
          </a:xfrm>
        </p:grpSpPr>
        <p:sp>
          <p:nvSpPr>
            <p:cNvPr id="5200" name="Google Shape;5200;p18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8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8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8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8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8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8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8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8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8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8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8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8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186"/>
          <p:cNvGrpSpPr/>
          <p:nvPr/>
        </p:nvGrpSpPr>
        <p:grpSpPr>
          <a:xfrm>
            <a:off x="7208925" y="1625511"/>
            <a:ext cx="2718409" cy="2973925"/>
            <a:chOff x="-1944600" y="1625511"/>
            <a:chExt cx="2718409" cy="2973925"/>
          </a:xfrm>
        </p:grpSpPr>
        <p:sp>
          <p:nvSpPr>
            <p:cNvPr id="5214" name="Google Shape;5214;p186"/>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8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8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8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8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8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8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8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8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8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8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8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8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8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8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8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8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8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8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86"/>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86"/>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8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8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8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8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8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8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8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8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8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8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8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8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8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8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8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8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86"/>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186"/>
          <p:cNvGrpSpPr/>
          <p:nvPr/>
        </p:nvGrpSpPr>
        <p:grpSpPr>
          <a:xfrm>
            <a:off x="-5907" y="1615974"/>
            <a:ext cx="1758527" cy="2978398"/>
            <a:chOff x="70293" y="1615974"/>
            <a:chExt cx="1758527" cy="2978398"/>
          </a:xfrm>
        </p:grpSpPr>
        <p:sp>
          <p:nvSpPr>
            <p:cNvPr id="5253" name="Google Shape;5253;p18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8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8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8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8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8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8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8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8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8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8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8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8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6" name="Google Shape;5266;p186"/>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86"/>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86"/>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269" name="Google Shape;5269;p186"/>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20"/>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0"/>
          <p:cNvGrpSpPr/>
          <p:nvPr/>
        </p:nvGrpSpPr>
        <p:grpSpPr>
          <a:xfrm>
            <a:off x="-3201674" y="751762"/>
            <a:ext cx="3732921" cy="3847676"/>
            <a:chOff x="5942326" y="751762"/>
            <a:chExt cx="3732921" cy="3847676"/>
          </a:xfrm>
        </p:grpSpPr>
        <p:sp>
          <p:nvSpPr>
            <p:cNvPr id="160" name="Google Shape;160;p20"/>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20"/>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07" name="Google Shape;207;p20"/>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70"/>
        <p:cNvGrpSpPr/>
        <p:nvPr/>
      </p:nvGrpSpPr>
      <p:grpSpPr>
        <a:xfrm>
          <a:off x="0" y="0"/>
          <a:ext cx="0" cy="0"/>
          <a:chOff x="0" y="0"/>
          <a:chExt cx="0" cy="0"/>
        </a:xfrm>
      </p:grpSpPr>
      <p:grpSp>
        <p:nvGrpSpPr>
          <p:cNvPr id="5271" name="Google Shape;5271;p187"/>
          <p:cNvGrpSpPr/>
          <p:nvPr/>
        </p:nvGrpSpPr>
        <p:grpSpPr>
          <a:xfrm>
            <a:off x="5942326" y="751762"/>
            <a:ext cx="3732921" cy="3847676"/>
            <a:chOff x="5942326" y="751762"/>
            <a:chExt cx="3732921" cy="3847676"/>
          </a:xfrm>
        </p:grpSpPr>
        <p:sp>
          <p:nvSpPr>
            <p:cNvPr id="5272" name="Google Shape;5272;p187"/>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87"/>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87"/>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87"/>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87"/>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87"/>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87"/>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87"/>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87"/>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87"/>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87"/>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87"/>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87"/>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87"/>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87"/>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87"/>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87"/>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87"/>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87"/>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87"/>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87"/>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87"/>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87"/>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87"/>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87"/>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87"/>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87"/>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87"/>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87"/>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87"/>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87"/>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87"/>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87"/>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87"/>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87"/>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87"/>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87"/>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87"/>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87"/>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87"/>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87"/>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87"/>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87"/>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87"/>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87"/>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7" name="Google Shape;5317;p187"/>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18"/>
        <p:cNvGrpSpPr/>
        <p:nvPr/>
      </p:nvGrpSpPr>
      <p:grpSpPr>
        <a:xfrm>
          <a:off x="0" y="0"/>
          <a:ext cx="0" cy="0"/>
          <a:chOff x="0" y="0"/>
          <a:chExt cx="0" cy="0"/>
        </a:xfrm>
      </p:grpSpPr>
      <p:sp>
        <p:nvSpPr>
          <p:cNvPr id="5319" name="Google Shape;5319;p188"/>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5320" name="Google Shape;5320;p188"/>
          <p:cNvGrpSpPr/>
          <p:nvPr/>
        </p:nvGrpSpPr>
        <p:grpSpPr>
          <a:xfrm>
            <a:off x="-391801" y="164137"/>
            <a:ext cx="9381281" cy="4439387"/>
            <a:chOff x="-391801" y="164137"/>
            <a:chExt cx="9381281" cy="4439387"/>
          </a:xfrm>
        </p:grpSpPr>
        <p:sp>
          <p:nvSpPr>
            <p:cNvPr id="5321" name="Google Shape;5321;p188"/>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188"/>
            <p:cNvGrpSpPr/>
            <p:nvPr/>
          </p:nvGrpSpPr>
          <p:grpSpPr>
            <a:xfrm flipH="1">
              <a:off x="7160061" y="164137"/>
              <a:ext cx="1829419" cy="4439387"/>
              <a:chOff x="1523503" y="160050"/>
              <a:chExt cx="1829419" cy="4439387"/>
            </a:xfrm>
          </p:grpSpPr>
          <p:sp>
            <p:nvSpPr>
              <p:cNvPr id="5323" name="Google Shape;5323;p188"/>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88"/>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88"/>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88"/>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88"/>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88"/>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88"/>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88"/>
              <p:cNvGrpSpPr/>
              <p:nvPr/>
            </p:nvGrpSpPr>
            <p:grpSpPr>
              <a:xfrm>
                <a:off x="1523503" y="160050"/>
                <a:ext cx="1829419" cy="4439387"/>
                <a:chOff x="1523503" y="160050"/>
                <a:chExt cx="1829419" cy="4439387"/>
              </a:xfrm>
            </p:grpSpPr>
            <p:sp>
              <p:nvSpPr>
                <p:cNvPr id="5331" name="Google Shape;5331;p188"/>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88"/>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88"/>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88"/>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88"/>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88"/>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88"/>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88"/>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88"/>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88"/>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88"/>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188"/>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88"/>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188"/>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88"/>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88"/>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88"/>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88"/>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88"/>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88"/>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88"/>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88"/>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88"/>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88"/>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88"/>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88"/>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88"/>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88"/>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88"/>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88"/>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88"/>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88"/>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88"/>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88"/>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88"/>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88"/>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88"/>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88"/>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188"/>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370"/>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371"/>
        <p:cNvGrpSpPr/>
        <p:nvPr/>
      </p:nvGrpSpPr>
      <p:grpSpPr>
        <a:xfrm>
          <a:off x="0" y="0"/>
          <a:ext cx="0" cy="0"/>
          <a:chOff x="0" y="0"/>
          <a:chExt cx="0" cy="0"/>
        </a:xfrm>
      </p:grpSpPr>
      <p:grpSp>
        <p:nvGrpSpPr>
          <p:cNvPr id="5372" name="Google Shape;5372;p190"/>
          <p:cNvGrpSpPr/>
          <p:nvPr/>
        </p:nvGrpSpPr>
        <p:grpSpPr>
          <a:xfrm>
            <a:off x="8223695" y="2124157"/>
            <a:ext cx="1457115" cy="2468198"/>
            <a:chOff x="70293" y="1615974"/>
            <a:chExt cx="1758527" cy="2978398"/>
          </a:xfrm>
        </p:grpSpPr>
        <p:sp>
          <p:nvSpPr>
            <p:cNvPr id="5373" name="Google Shape;5373;p190"/>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9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9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9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9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9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9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9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9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9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9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9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9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6" name="Google Shape;5386;p190"/>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90"/>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90"/>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90"/>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90"/>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90"/>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5392" name="Google Shape;5392;p190"/>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93" name="Google Shape;5393;p190"/>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394" name="Google Shape;5394;p190"/>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395" name="Google Shape;5395;p190"/>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5396" name="Google Shape;5396;p190"/>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97" name="Google Shape;5397;p190"/>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398" name="Google Shape;5398;p190"/>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5399" name="Google Shape;5399;p190"/>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400" name="Google Shape;5400;p190"/>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5401" name="Google Shape;5401;p190"/>
          <p:cNvGrpSpPr/>
          <p:nvPr/>
        </p:nvGrpSpPr>
        <p:grpSpPr>
          <a:xfrm>
            <a:off x="-1066499" y="3894420"/>
            <a:ext cx="2325243" cy="705000"/>
            <a:chOff x="-1066499" y="3894420"/>
            <a:chExt cx="2325243" cy="705000"/>
          </a:xfrm>
        </p:grpSpPr>
        <p:sp>
          <p:nvSpPr>
            <p:cNvPr id="5402" name="Google Shape;5402;p190"/>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90"/>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5404"/>
        <p:cNvGrpSpPr/>
        <p:nvPr/>
      </p:nvGrpSpPr>
      <p:grpSpPr>
        <a:xfrm>
          <a:off x="0" y="0"/>
          <a:ext cx="0" cy="0"/>
          <a:chOff x="0" y="0"/>
          <a:chExt cx="0" cy="0"/>
        </a:xfrm>
      </p:grpSpPr>
      <p:grpSp>
        <p:nvGrpSpPr>
          <p:cNvPr id="5405" name="Google Shape;5405;p191"/>
          <p:cNvGrpSpPr/>
          <p:nvPr/>
        </p:nvGrpSpPr>
        <p:grpSpPr>
          <a:xfrm>
            <a:off x="4657725" y="2057852"/>
            <a:ext cx="5372047" cy="2541625"/>
            <a:chOff x="4629150" y="2057852"/>
            <a:chExt cx="5372047" cy="2541625"/>
          </a:xfrm>
        </p:grpSpPr>
        <p:sp>
          <p:nvSpPr>
            <p:cNvPr id="5406" name="Google Shape;5406;p191"/>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91"/>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91"/>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91"/>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91"/>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91"/>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91"/>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91"/>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91"/>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91"/>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91"/>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91"/>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91"/>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9" name="Google Shape;5419;p191"/>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91"/>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91"/>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422" name="Google Shape;5422;p19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5423"/>
        <p:cNvGrpSpPr/>
        <p:nvPr/>
      </p:nvGrpSpPr>
      <p:grpSpPr>
        <a:xfrm>
          <a:off x="0" y="0"/>
          <a:ext cx="0" cy="0"/>
          <a:chOff x="0" y="0"/>
          <a:chExt cx="0" cy="0"/>
        </a:xfrm>
      </p:grpSpPr>
      <p:sp>
        <p:nvSpPr>
          <p:cNvPr id="5424" name="Google Shape;5424;p192"/>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425" name="Google Shape;5425;p192"/>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5426" name="Google Shape;5426;p192"/>
          <p:cNvGrpSpPr/>
          <p:nvPr/>
        </p:nvGrpSpPr>
        <p:grpSpPr>
          <a:xfrm>
            <a:off x="-1105970" y="537036"/>
            <a:ext cx="2188681" cy="4059897"/>
            <a:chOff x="218005" y="537036"/>
            <a:chExt cx="2188681" cy="4059897"/>
          </a:xfrm>
        </p:grpSpPr>
        <p:sp>
          <p:nvSpPr>
            <p:cNvPr id="5427" name="Google Shape;5427;p192"/>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92"/>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92"/>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92"/>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92"/>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92"/>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92"/>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92"/>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92"/>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92"/>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92"/>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92"/>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92"/>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92"/>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92"/>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92"/>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92"/>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92"/>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92"/>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92"/>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5447"/>
        <p:cNvGrpSpPr/>
        <p:nvPr/>
      </p:nvGrpSpPr>
      <p:grpSpPr>
        <a:xfrm>
          <a:off x="0" y="0"/>
          <a:ext cx="0" cy="0"/>
          <a:chOff x="0" y="0"/>
          <a:chExt cx="0" cy="0"/>
        </a:xfrm>
      </p:grpSpPr>
      <p:grpSp>
        <p:nvGrpSpPr>
          <p:cNvPr id="5448" name="Google Shape;5448;p193"/>
          <p:cNvGrpSpPr/>
          <p:nvPr/>
        </p:nvGrpSpPr>
        <p:grpSpPr>
          <a:xfrm>
            <a:off x="7605281" y="1792459"/>
            <a:ext cx="1461622" cy="2804474"/>
            <a:chOff x="2156981" y="1792459"/>
            <a:chExt cx="1461622" cy="2804474"/>
          </a:xfrm>
        </p:grpSpPr>
        <p:sp>
          <p:nvSpPr>
            <p:cNvPr id="5449" name="Google Shape;5449;p193"/>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93"/>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93"/>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93"/>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93"/>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93"/>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93"/>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93"/>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93"/>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93"/>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93"/>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93"/>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93"/>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2" name="Google Shape;5462;p193"/>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463" name="Google Shape;5463;p193"/>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64" name="Google Shape;5464;p193"/>
          <p:cNvGrpSpPr/>
          <p:nvPr/>
        </p:nvGrpSpPr>
        <p:grpSpPr>
          <a:xfrm>
            <a:off x="8718993" y="1615974"/>
            <a:ext cx="1758527" cy="2978398"/>
            <a:chOff x="70293" y="1615974"/>
            <a:chExt cx="1758527" cy="2978398"/>
          </a:xfrm>
        </p:grpSpPr>
        <p:sp>
          <p:nvSpPr>
            <p:cNvPr id="5465" name="Google Shape;5465;p19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9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9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9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9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9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9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9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9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9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9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9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9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8" name="Google Shape;5478;p193"/>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93"/>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93"/>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5481"/>
        <p:cNvGrpSpPr/>
        <p:nvPr/>
      </p:nvGrpSpPr>
      <p:grpSpPr>
        <a:xfrm>
          <a:off x="0" y="0"/>
          <a:ext cx="0" cy="0"/>
          <a:chOff x="0" y="0"/>
          <a:chExt cx="0" cy="0"/>
        </a:xfrm>
      </p:grpSpPr>
      <p:grpSp>
        <p:nvGrpSpPr>
          <p:cNvPr id="5482" name="Google Shape;5482;p194"/>
          <p:cNvGrpSpPr/>
          <p:nvPr/>
        </p:nvGrpSpPr>
        <p:grpSpPr>
          <a:xfrm>
            <a:off x="-425007" y="1615974"/>
            <a:ext cx="1758527" cy="2978398"/>
            <a:chOff x="70293" y="1615974"/>
            <a:chExt cx="1758527" cy="2978398"/>
          </a:xfrm>
        </p:grpSpPr>
        <p:sp>
          <p:nvSpPr>
            <p:cNvPr id="5483" name="Google Shape;5483;p194"/>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9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9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9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9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9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9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9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9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9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9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9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9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194"/>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94"/>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94"/>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499" name="Google Shape;5499;p194"/>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0" name="Google Shape;5500;p194"/>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94"/>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5502"/>
        <p:cNvGrpSpPr/>
        <p:nvPr/>
      </p:nvGrpSpPr>
      <p:grpSpPr>
        <a:xfrm>
          <a:off x="0" y="0"/>
          <a:ext cx="0" cy="0"/>
          <a:chOff x="0" y="0"/>
          <a:chExt cx="0" cy="0"/>
        </a:xfrm>
      </p:grpSpPr>
      <p:sp>
        <p:nvSpPr>
          <p:cNvPr id="5503" name="Google Shape;5503;p195"/>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9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5505" name="Google Shape;5505;p195"/>
          <p:cNvGrpSpPr/>
          <p:nvPr/>
        </p:nvGrpSpPr>
        <p:grpSpPr>
          <a:xfrm>
            <a:off x="-536275" y="1221422"/>
            <a:ext cx="1029421" cy="3382103"/>
            <a:chOff x="7407575" y="1221422"/>
            <a:chExt cx="1029421" cy="3382103"/>
          </a:xfrm>
        </p:grpSpPr>
        <p:sp>
          <p:nvSpPr>
            <p:cNvPr id="5506" name="Google Shape;5506;p195"/>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95"/>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95"/>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95"/>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95"/>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95"/>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95"/>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95"/>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95"/>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95"/>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95"/>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95"/>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95"/>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95"/>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95"/>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95"/>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95"/>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95"/>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95"/>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195"/>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95"/>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95"/>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5528" name="Google Shape;5528;p195"/>
          <p:cNvGrpSpPr/>
          <p:nvPr/>
        </p:nvGrpSpPr>
        <p:grpSpPr>
          <a:xfrm>
            <a:off x="20900" y="3570386"/>
            <a:ext cx="2031212" cy="1033143"/>
            <a:chOff x="1189475" y="3564161"/>
            <a:chExt cx="2031212" cy="1033143"/>
          </a:xfrm>
        </p:grpSpPr>
        <p:sp>
          <p:nvSpPr>
            <p:cNvPr id="5529" name="Google Shape;5529;p19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9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9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9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9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9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9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9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9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9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5539"/>
        <p:cNvGrpSpPr/>
        <p:nvPr/>
      </p:nvGrpSpPr>
      <p:grpSpPr>
        <a:xfrm>
          <a:off x="0" y="0"/>
          <a:ext cx="0" cy="0"/>
          <a:chOff x="0" y="0"/>
          <a:chExt cx="0" cy="0"/>
        </a:xfrm>
      </p:grpSpPr>
      <p:sp>
        <p:nvSpPr>
          <p:cNvPr id="5540" name="Google Shape;5540;p196"/>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96"/>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542" name="Google Shape;5542;p196"/>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43" name="Google Shape;5543;p196"/>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4" name="Google Shape;5544;p196"/>
          <p:cNvGrpSpPr/>
          <p:nvPr/>
        </p:nvGrpSpPr>
        <p:grpSpPr>
          <a:xfrm>
            <a:off x="4419840" y="926043"/>
            <a:ext cx="4163741" cy="3673378"/>
            <a:chOff x="4419840" y="926043"/>
            <a:chExt cx="4163741" cy="3673378"/>
          </a:xfrm>
        </p:grpSpPr>
        <p:sp>
          <p:nvSpPr>
            <p:cNvPr id="5545" name="Google Shape;5545;p196"/>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96"/>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96"/>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96"/>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96"/>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96"/>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96"/>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96"/>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96"/>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96"/>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96"/>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96"/>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96"/>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96"/>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96"/>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96"/>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96"/>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96"/>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96"/>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96"/>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96"/>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96"/>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96"/>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96"/>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96"/>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96"/>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96"/>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96"/>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96"/>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96"/>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96"/>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96"/>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96"/>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96"/>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96"/>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96"/>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96"/>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96"/>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96"/>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96"/>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96"/>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96"/>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96"/>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96"/>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8"/>
        <p:cNvGrpSpPr/>
        <p:nvPr/>
      </p:nvGrpSpPr>
      <p:grpSpPr>
        <a:xfrm>
          <a:off x="0" y="0"/>
          <a:ext cx="0" cy="0"/>
          <a:chOff x="0" y="0"/>
          <a:chExt cx="0" cy="0"/>
        </a:xfrm>
      </p:grpSpPr>
      <p:grpSp>
        <p:nvGrpSpPr>
          <p:cNvPr id="209" name="Google Shape;209;p21"/>
          <p:cNvGrpSpPr/>
          <p:nvPr/>
        </p:nvGrpSpPr>
        <p:grpSpPr>
          <a:xfrm>
            <a:off x="-920305" y="2124157"/>
            <a:ext cx="1457115" cy="2468198"/>
            <a:chOff x="70293" y="1615974"/>
            <a:chExt cx="1758527" cy="2978398"/>
          </a:xfrm>
        </p:grpSpPr>
        <p:sp>
          <p:nvSpPr>
            <p:cNvPr id="210" name="Google Shape;210;p21"/>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1"/>
          <p:cNvGrpSpPr/>
          <p:nvPr/>
        </p:nvGrpSpPr>
        <p:grpSpPr>
          <a:xfrm>
            <a:off x="7208925" y="1625511"/>
            <a:ext cx="2718409" cy="2973925"/>
            <a:chOff x="-1944600" y="1625511"/>
            <a:chExt cx="2718409" cy="2973925"/>
          </a:xfrm>
        </p:grpSpPr>
        <p:sp>
          <p:nvSpPr>
            <p:cNvPr id="224" name="Google Shape;224;p2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21"/>
          <p:cNvGrpSpPr/>
          <p:nvPr/>
        </p:nvGrpSpPr>
        <p:grpSpPr>
          <a:xfrm>
            <a:off x="-5907" y="1615974"/>
            <a:ext cx="1758527" cy="2978398"/>
            <a:chOff x="70293" y="1615974"/>
            <a:chExt cx="1758527" cy="2978398"/>
          </a:xfrm>
        </p:grpSpPr>
        <p:sp>
          <p:nvSpPr>
            <p:cNvPr id="263" name="Google Shape;263;p21"/>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1"/>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9" name="Google Shape;279;p21"/>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5589"/>
        <p:cNvGrpSpPr/>
        <p:nvPr/>
      </p:nvGrpSpPr>
      <p:grpSpPr>
        <a:xfrm>
          <a:off x="0" y="0"/>
          <a:ext cx="0" cy="0"/>
          <a:chOff x="0" y="0"/>
          <a:chExt cx="0" cy="0"/>
        </a:xfrm>
      </p:grpSpPr>
      <p:grpSp>
        <p:nvGrpSpPr>
          <p:cNvPr id="5590" name="Google Shape;5590;p197"/>
          <p:cNvGrpSpPr/>
          <p:nvPr/>
        </p:nvGrpSpPr>
        <p:grpSpPr>
          <a:xfrm>
            <a:off x="4495802" y="610125"/>
            <a:ext cx="6847216" cy="3989243"/>
            <a:chOff x="4495802" y="610125"/>
            <a:chExt cx="6847216" cy="3989243"/>
          </a:xfrm>
        </p:grpSpPr>
        <p:sp>
          <p:nvSpPr>
            <p:cNvPr id="5591" name="Google Shape;5591;p197"/>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97"/>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97"/>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97"/>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97"/>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97"/>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97"/>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97"/>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97"/>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97"/>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97"/>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2" name="Google Shape;5602;p197"/>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03" name="Google Shape;5603;p197"/>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5604" name="Google Shape;5604;p197"/>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05" name="Google Shape;5605;p197"/>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5606" name="Google Shape;5606;p197"/>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07" name="Google Shape;5607;p197"/>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5608"/>
        <p:cNvGrpSpPr/>
        <p:nvPr/>
      </p:nvGrpSpPr>
      <p:grpSpPr>
        <a:xfrm>
          <a:off x="0" y="0"/>
          <a:ext cx="0" cy="0"/>
          <a:chOff x="0" y="0"/>
          <a:chExt cx="0" cy="0"/>
        </a:xfrm>
      </p:grpSpPr>
      <p:grpSp>
        <p:nvGrpSpPr>
          <p:cNvPr id="5609" name="Google Shape;5609;p198"/>
          <p:cNvGrpSpPr/>
          <p:nvPr/>
        </p:nvGrpSpPr>
        <p:grpSpPr>
          <a:xfrm>
            <a:off x="250725" y="926043"/>
            <a:ext cx="1586998" cy="3673373"/>
            <a:chOff x="253450" y="920693"/>
            <a:chExt cx="1586998" cy="3673373"/>
          </a:xfrm>
        </p:grpSpPr>
        <p:sp>
          <p:nvSpPr>
            <p:cNvPr id="5610" name="Google Shape;5610;p198"/>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98"/>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98"/>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98"/>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98"/>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98"/>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98"/>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98"/>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98"/>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98"/>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98"/>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98"/>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98"/>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98"/>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98"/>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98"/>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98"/>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98"/>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98"/>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98"/>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98"/>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98"/>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198"/>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98"/>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98"/>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98"/>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198"/>
          <p:cNvGrpSpPr/>
          <p:nvPr/>
        </p:nvGrpSpPr>
        <p:grpSpPr>
          <a:xfrm>
            <a:off x="-1944600" y="1625511"/>
            <a:ext cx="2718409" cy="2973925"/>
            <a:chOff x="-1944600" y="1625511"/>
            <a:chExt cx="2718409" cy="2973925"/>
          </a:xfrm>
        </p:grpSpPr>
        <p:sp>
          <p:nvSpPr>
            <p:cNvPr id="5637" name="Google Shape;5637;p198"/>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98"/>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98"/>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98"/>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98"/>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98"/>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98"/>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98"/>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98"/>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98"/>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98"/>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98"/>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98"/>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98"/>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98"/>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98"/>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98"/>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98"/>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98"/>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98"/>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98"/>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98"/>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98"/>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98"/>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98"/>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98"/>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98"/>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98"/>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98"/>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98"/>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98"/>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98"/>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98"/>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98"/>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98"/>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98"/>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98"/>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98"/>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198"/>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5676" name="Google Shape;5676;p198"/>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5677"/>
        <p:cNvGrpSpPr/>
        <p:nvPr/>
      </p:nvGrpSpPr>
      <p:grpSpPr>
        <a:xfrm>
          <a:off x="0" y="0"/>
          <a:ext cx="0" cy="0"/>
          <a:chOff x="0" y="0"/>
          <a:chExt cx="0" cy="0"/>
        </a:xfrm>
      </p:grpSpPr>
      <p:grpSp>
        <p:nvGrpSpPr>
          <p:cNvPr id="5678" name="Google Shape;5678;p199"/>
          <p:cNvGrpSpPr/>
          <p:nvPr/>
        </p:nvGrpSpPr>
        <p:grpSpPr>
          <a:xfrm>
            <a:off x="-4648198" y="610125"/>
            <a:ext cx="6847216" cy="3989243"/>
            <a:chOff x="-4648198" y="610125"/>
            <a:chExt cx="6847216" cy="3989243"/>
          </a:xfrm>
        </p:grpSpPr>
        <p:sp>
          <p:nvSpPr>
            <p:cNvPr id="5679" name="Google Shape;5679;p199"/>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99"/>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99"/>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99"/>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99"/>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99"/>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99"/>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99"/>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99"/>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99"/>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99"/>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199"/>
          <p:cNvGrpSpPr/>
          <p:nvPr/>
        </p:nvGrpSpPr>
        <p:grpSpPr>
          <a:xfrm>
            <a:off x="8057080" y="537036"/>
            <a:ext cx="2188681" cy="4059897"/>
            <a:chOff x="218005" y="537036"/>
            <a:chExt cx="2188681" cy="4059897"/>
          </a:xfrm>
        </p:grpSpPr>
        <p:sp>
          <p:nvSpPr>
            <p:cNvPr id="5691" name="Google Shape;5691;p199"/>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99"/>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99"/>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99"/>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99"/>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99"/>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99"/>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99"/>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99"/>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99"/>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99"/>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99"/>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99"/>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99"/>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99"/>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99"/>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99"/>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99"/>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99"/>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99"/>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199"/>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99"/>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13" name="Google Shape;5713;p199"/>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14" name="Google Shape;5714;p199"/>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15" name="Google Shape;5715;p199"/>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5716" name="Google Shape;5716;p199"/>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5717" name="Google Shape;5717;p199"/>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5718" name="Google Shape;5718;p199"/>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19" name="Google Shape;5719;p199"/>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20" name="Google Shape;5720;p199"/>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5721"/>
        <p:cNvGrpSpPr/>
        <p:nvPr/>
      </p:nvGrpSpPr>
      <p:grpSpPr>
        <a:xfrm>
          <a:off x="0" y="0"/>
          <a:ext cx="0" cy="0"/>
          <a:chOff x="0" y="0"/>
          <a:chExt cx="0" cy="0"/>
        </a:xfrm>
      </p:grpSpPr>
      <p:sp>
        <p:nvSpPr>
          <p:cNvPr id="5722" name="Google Shape;5722;p200"/>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00"/>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00"/>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00"/>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00"/>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200"/>
          <p:cNvGrpSpPr/>
          <p:nvPr/>
        </p:nvGrpSpPr>
        <p:grpSpPr>
          <a:xfrm>
            <a:off x="8398175" y="1221422"/>
            <a:ext cx="1029421" cy="3382103"/>
            <a:chOff x="7407575" y="1221422"/>
            <a:chExt cx="1029421" cy="3382103"/>
          </a:xfrm>
        </p:grpSpPr>
        <p:sp>
          <p:nvSpPr>
            <p:cNvPr id="5728" name="Google Shape;5728;p200"/>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00"/>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00"/>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00"/>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00"/>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00"/>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00"/>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00"/>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00"/>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00"/>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00"/>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00"/>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00"/>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00"/>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00"/>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00"/>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00"/>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00"/>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00"/>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7" name="Google Shape;5747;p200"/>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48" name="Google Shape;5748;p200"/>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49" name="Google Shape;5749;p200"/>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50" name="Google Shape;5750;p200"/>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51" name="Google Shape;5751;p20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52" name="Google Shape;5752;p200"/>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00"/>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5754"/>
        <p:cNvGrpSpPr/>
        <p:nvPr/>
      </p:nvGrpSpPr>
      <p:grpSpPr>
        <a:xfrm>
          <a:off x="0" y="0"/>
          <a:ext cx="0" cy="0"/>
          <a:chOff x="0" y="0"/>
          <a:chExt cx="0" cy="0"/>
        </a:xfrm>
      </p:grpSpPr>
      <p:sp>
        <p:nvSpPr>
          <p:cNvPr id="5755" name="Google Shape;5755;p201"/>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6" name="Google Shape;5756;p201"/>
          <p:cNvGrpSpPr/>
          <p:nvPr/>
        </p:nvGrpSpPr>
        <p:grpSpPr>
          <a:xfrm>
            <a:off x="-1007800" y="3566336"/>
            <a:ext cx="2031212" cy="1033143"/>
            <a:chOff x="1189475" y="3564161"/>
            <a:chExt cx="2031212" cy="1033143"/>
          </a:xfrm>
        </p:grpSpPr>
        <p:sp>
          <p:nvSpPr>
            <p:cNvPr id="5757" name="Google Shape;5757;p20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0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0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0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0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0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0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0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0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0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7" name="Google Shape;5767;p201"/>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68" name="Google Shape;5768;p201"/>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69" name="Google Shape;5769;p201"/>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70" name="Google Shape;5770;p201"/>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71" name="Google Shape;5771;p201"/>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72" name="Google Shape;5772;p201"/>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73" name="Google Shape;5773;p20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5774"/>
        <p:cNvGrpSpPr/>
        <p:nvPr/>
      </p:nvGrpSpPr>
      <p:grpSpPr>
        <a:xfrm>
          <a:off x="0" y="0"/>
          <a:ext cx="0" cy="0"/>
          <a:chOff x="0" y="0"/>
          <a:chExt cx="0" cy="0"/>
        </a:xfrm>
      </p:grpSpPr>
      <p:sp>
        <p:nvSpPr>
          <p:cNvPr id="5775" name="Google Shape;5775;p202"/>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02"/>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77" name="Google Shape;5777;p202"/>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78" name="Google Shape;5778;p202"/>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779" name="Google Shape;5779;p202"/>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80" name="Google Shape;5780;p202"/>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81" name="Google Shape;5781;p202"/>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782" name="Google Shape;5782;p20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83" name="Google Shape;5783;p202"/>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02"/>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02"/>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202"/>
          <p:cNvGrpSpPr/>
          <p:nvPr/>
        </p:nvGrpSpPr>
        <p:grpSpPr>
          <a:xfrm>
            <a:off x="8136200" y="3566336"/>
            <a:ext cx="2031212" cy="1033143"/>
            <a:chOff x="1189475" y="3564161"/>
            <a:chExt cx="2031212" cy="1033143"/>
          </a:xfrm>
        </p:grpSpPr>
        <p:sp>
          <p:nvSpPr>
            <p:cNvPr id="5787" name="Google Shape;5787;p20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0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0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0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0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0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0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0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0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0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5797"/>
        <p:cNvGrpSpPr/>
        <p:nvPr/>
      </p:nvGrpSpPr>
      <p:grpSpPr>
        <a:xfrm>
          <a:off x="0" y="0"/>
          <a:ext cx="0" cy="0"/>
          <a:chOff x="0" y="0"/>
          <a:chExt cx="0" cy="0"/>
        </a:xfrm>
      </p:grpSpPr>
      <p:grpSp>
        <p:nvGrpSpPr>
          <p:cNvPr id="5798" name="Google Shape;5798;p203"/>
          <p:cNvGrpSpPr/>
          <p:nvPr/>
        </p:nvGrpSpPr>
        <p:grpSpPr>
          <a:xfrm>
            <a:off x="-664721" y="161925"/>
            <a:ext cx="9808724" cy="940269"/>
            <a:chOff x="-664721" y="161925"/>
            <a:chExt cx="9808724" cy="940269"/>
          </a:xfrm>
        </p:grpSpPr>
        <p:sp>
          <p:nvSpPr>
            <p:cNvPr id="5799" name="Google Shape;5799;p203"/>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03"/>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03"/>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03"/>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203"/>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03"/>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05" name="Google Shape;5805;p203"/>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06" name="Google Shape;5806;p203"/>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07" name="Google Shape;5807;p203"/>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08" name="Google Shape;5808;p203"/>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09" name="Google Shape;5809;p203"/>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10" name="Google Shape;5810;p203"/>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11" name="Google Shape;5811;p203"/>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12" name="Google Shape;5812;p203"/>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13" name="Google Shape;5813;p203"/>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14" name="Google Shape;5814;p20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15" name="Google Shape;5815;p203"/>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5816"/>
        <p:cNvGrpSpPr/>
        <p:nvPr/>
      </p:nvGrpSpPr>
      <p:grpSpPr>
        <a:xfrm>
          <a:off x="0" y="0"/>
          <a:ext cx="0" cy="0"/>
          <a:chOff x="0" y="0"/>
          <a:chExt cx="0" cy="0"/>
        </a:xfrm>
      </p:grpSpPr>
      <p:sp>
        <p:nvSpPr>
          <p:cNvPr id="5817" name="Google Shape;5817;p204"/>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04"/>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204"/>
          <p:cNvGrpSpPr/>
          <p:nvPr/>
        </p:nvGrpSpPr>
        <p:grpSpPr>
          <a:xfrm>
            <a:off x="-1012025" y="3566286"/>
            <a:ext cx="2031212" cy="1033143"/>
            <a:chOff x="1189475" y="3564161"/>
            <a:chExt cx="2031212" cy="1033143"/>
          </a:xfrm>
        </p:grpSpPr>
        <p:sp>
          <p:nvSpPr>
            <p:cNvPr id="5820" name="Google Shape;5820;p20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0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0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0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0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0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0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0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0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0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204"/>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04"/>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2" name="Google Shape;5832;p204"/>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3" name="Google Shape;5833;p204"/>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4" name="Google Shape;5834;p204"/>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5" name="Google Shape;5835;p204"/>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6" name="Google Shape;5836;p204"/>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5837" name="Google Shape;5837;p204"/>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38" name="Google Shape;5838;p204"/>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39" name="Google Shape;5839;p204"/>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40" name="Google Shape;5840;p204"/>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41" name="Google Shape;5841;p204"/>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42" name="Google Shape;5842;p204"/>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43" name="Google Shape;5843;p20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5844"/>
        <p:cNvGrpSpPr/>
        <p:nvPr/>
      </p:nvGrpSpPr>
      <p:grpSpPr>
        <a:xfrm>
          <a:off x="0" y="0"/>
          <a:ext cx="0" cy="0"/>
          <a:chOff x="0" y="0"/>
          <a:chExt cx="0" cy="0"/>
        </a:xfrm>
      </p:grpSpPr>
      <p:sp>
        <p:nvSpPr>
          <p:cNvPr id="5845" name="Google Shape;5845;p205"/>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05"/>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05"/>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05"/>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05"/>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205"/>
          <p:cNvGrpSpPr/>
          <p:nvPr/>
        </p:nvGrpSpPr>
        <p:grpSpPr>
          <a:xfrm>
            <a:off x="8131975" y="3566286"/>
            <a:ext cx="2031212" cy="1033143"/>
            <a:chOff x="1189475" y="3564161"/>
            <a:chExt cx="2031212" cy="1033143"/>
          </a:xfrm>
        </p:grpSpPr>
        <p:sp>
          <p:nvSpPr>
            <p:cNvPr id="5851" name="Google Shape;5851;p20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0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0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0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0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0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0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0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0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0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1" name="Google Shape;5861;p20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5862"/>
        <p:cNvGrpSpPr/>
        <p:nvPr/>
      </p:nvGrpSpPr>
      <p:grpSpPr>
        <a:xfrm>
          <a:off x="0" y="0"/>
          <a:ext cx="0" cy="0"/>
          <a:chOff x="0" y="0"/>
          <a:chExt cx="0" cy="0"/>
        </a:xfrm>
      </p:grpSpPr>
      <p:sp>
        <p:nvSpPr>
          <p:cNvPr id="5863" name="Google Shape;5863;p206"/>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4" name="Google Shape;5864;p206"/>
          <p:cNvGrpSpPr/>
          <p:nvPr/>
        </p:nvGrpSpPr>
        <p:grpSpPr>
          <a:xfrm>
            <a:off x="-1012025" y="3566286"/>
            <a:ext cx="2031212" cy="1033143"/>
            <a:chOff x="1189475" y="3564161"/>
            <a:chExt cx="2031212" cy="1033143"/>
          </a:xfrm>
        </p:grpSpPr>
        <p:sp>
          <p:nvSpPr>
            <p:cNvPr id="5865" name="Google Shape;5865;p20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0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0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0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0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0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0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0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0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0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20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76" name="Google Shape;5876;p206"/>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0"/>
        <p:cNvGrpSpPr/>
        <p:nvPr/>
      </p:nvGrpSpPr>
      <p:grpSpPr>
        <a:xfrm>
          <a:off x="0" y="0"/>
          <a:ext cx="0" cy="0"/>
          <a:chOff x="0" y="0"/>
          <a:chExt cx="0" cy="0"/>
        </a:xfrm>
      </p:grpSpPr>
      <p:grpSp>
        <p:nvGrpSpPr>
          <p:cNvPr id="281" name="Google Shape;281;p22"/>
          <p:cNvGrpSpPr/>
          <p:nvPr/>
        </p:nvGrpSpPr>
        <p:grpSpPr>
          <a:xfrm>
            <a:off x="5942326" y="751762"/>
            <a:ext cx="3732921" cy="3847676"/>
            <a:chOff x="5942326" y="751762"/>
            <a:chExt cx="3732921" cy="3847676"/>
          </a:xfrm>
        </p:grpSpPr>
        <p:sp>
          <p:nvSpPr>
            <p:cNvPr id="282" name="Google Shape;282;p22"/>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5877"/>
        <p:cNvGrpSpPr/>
        <p:nvPr/>
      </p:nvGrpSpPr>
      <p:grpSpPr>
        <a:xfrm>
          <a:off x="0" y="0"/>
          <a:ext cx="0" cy="0"/>
          <a:chOff x="0" y="0"/>
          <a:chExt cx="0" cy="0"/>
        </a:xfrm>
      </p:grpSpPr>
      <p:sp>
        <p:nvSpPr>
          <p:cNvPr id="5878" name="Google Shape;5878;p207"/>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5879" name="Google Shape;5879;p207"/>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5880" name="Google Shape;5880;p207"/>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5881" name="Google Shape;5881;p207"/>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882" name="Google Shape;5882;p207"/>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07"/>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5884"/>
        <p:cNvGrpSpPr/>
        <p:nvPr/>
      </p:nvGrpSpPr>
      <p:grpSpPr>
        <a:xfrm>
          <a:off x="0" y="0"/>
          <a:ext cx="0" cy="0"/>
          <a:chOff x="0" y="0"/>
          <a:chExt cx="0" cy="0"/>
        </a:xfrm>
      </p:grpSpPr>
      <p:grpSp>
        <p:nvGrpSpPr>
          <p:cNvPr id="5885" name="Google Shape;5885;p208"/>
          <p:cNvGrpSpPr/>
          <p:nvPr/>
        </p:nvGrpSpPr>
        <p:grpSpPr>
          <a:xfrm flipH="1">
            <a:off x="5029440" y="926043"/>
            <a:ext cx="1586998" cy="3673373"/>
            <a:chOff x="253450" y="920693"/>
            <a:chExt cx="1586998" cy="3673373"/>
          </a:xfrm>
        </p:grpSpPr>
        <p:sp>
          <p:nvSpPr>
            <p:cNvPr id="5886" name="Google Shape;5886;p208"/>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08"/>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08"/>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08"/>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08"/>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08"/>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08"/>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08"/>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08"/>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08"/>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08"/>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08"/>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08"/>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08"/>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08"/>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08"/>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08"/>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08"/>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08"/>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08"/>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08"/>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08"/>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208"/>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08"/>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08"/>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08"/>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208"/>
          <p:cNvGrpSpPr/>
          <p:nvPr/>
        </p:nvGrpSpPr>
        <p:grpSpPr>
          <a:xfrm flipH="1">
            <a:off x="6093355" y="1625511"/>
            <a:ext cx="2718409" cy="2973925"/>
            <a:chOff x="-1944600" y="1625511"/>
            <a:chExt cx="2718409" cy="2973925"/>
          </a:xfrm>
        </p:grpSpPr>
        <p:sp>
          <p:nvSpPr>
            <p:cNvPr id="5913" name="Google Shape;5913;p208"/>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08"/>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08"/>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08"/>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08"/>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08"/>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08"/>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08"/>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08"/>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08"/>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08"/>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08"/>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08"/>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08"/>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08"/>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08"/>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08"/>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08"/>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08"/>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08"/>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08"/>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08"/>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08"/>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08"/>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08"/>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08"/>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08"/>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08"/>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08"/>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08"/>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08"/>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08"/>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08"/>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08"/>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08"/>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08"/>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08"/>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08"/>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208"/>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08"/>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5953"/>
        <p:cNvGrpSpPr/>
        <p:nvPr/>
      </p:nvGrpSpPr>
      <p:grpSpPr>
        <a:xfrm>
          <a:off x="0" y="0"/>
          <a:ext cx="0" cy="0"/>
          <a:chOff x="0" y="0"/>
          <a:chExt cx="0" cy="0"/>
        </a:xfrm>
      </p:grpSpPr>
      <p:sp>
        <p:nvSpPr>
          <p:cNvPr id="5954" name="Google Shape;5954;p209"/>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09"/>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09"/>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09"/>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09"/>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09"/>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09"/>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09"/>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09"/>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09"/>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09"/>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09"/>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09"/>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09"/>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09"/>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09"/>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09"/>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09"/>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09"/>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09"/>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09"/>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209"/>
          <p:cNvGrpSpPr/>
          <p:nvPr/>
        </p:nvGrpSpPr>
        <p:grpSpPr>
          <a:xfrm>
            <a:off x="713213" y="751762"/>
            <a:ext cx="1026734" cy="3847676"/>
            <a:chOff x="8648513" y="751762"/>
            <a:chExt cx="1026734" cy="3847676"/>
          </a:xfrm>
        </p:grpSpPr>
        <p:sp>
          <p:nvSpPr>
            <p:cNvPr id="5976" name="Google Shape;5976;p209"/>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09"/>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09"/>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09"/>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09"/>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09"/>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09"/>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09"/>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09"/>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09"/>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09"/>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09"/>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09"/>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09"/>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09"/>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09"/>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09"/>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09"/>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09"/>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09"/>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09"/>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09"/>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09"/>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09"/>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6000"/>
        <p:cNvGrpSpPr/>
        <p:nvPr/>
      </p:nvGrpSpPr>
      <p:grpSpPr>
        <a:xfrm>
          <a:off x="0" y="0"/>
          <a:ext cx="0" cy="0"/>
          <a:chOff x="0" y="0"/>
          <a:chExt cx="0" cy="0"/>
        </a:xfrm>
      </p:grpSpPr>
      <p:sp>
        <p:nvSpPr>
          <p:cNvPr id="6001" name="Google Shape;6001;p210"/>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10"/>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210"/>
          <p:cNvGrpSpPr/>
          <p:nvPr/>
        </p:nvGrpSpPr>
        <p:grpSpPr>
          <a:xfrm>
            <a:off x="-10595" y="537036"/>
            <a:ext cx="2188681" cy="4059897"/>
            <a:chOff x="218005" y="537036"/>
            <a:chExt cx="2188681" cy="4059897"/>
          </a:xfrm>
        </p:grpSpPr>
        <p:sp>
          <p:nvSpPr>
            <p:cNvPr id="6004" name="Google Shape;6004;p210"/>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10"/>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10"/>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10"/>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10"/>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10"/>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10"/>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10"/>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10"/>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10"/>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10"/>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10"/>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10"/>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10"/>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10"/>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10"/>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10"/>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10"/>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10"/>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10"/>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210"/>
          <p:cNvGrpSpPr/>
          <p:nvPr/>
        </p:nvGrpSpPr>
        <p:grpSpPr>
          <a:xfrm>
            <a:off x="1623581" y="1792459"/>
            <a:ext cx="1461622" cy="2804474"/>
            <a:chOff x="2156981" y="1792459"/>
            <a:chExt cx="1461622" cy="2804474"/>
          </a:xfrm>
        </p:grpSpPr>
        <p:sp>
          <p:nvSpPr>
            <p:cNvPr id="6025" name="Google Shape;6025;p210"/>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10"/>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10"/>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10"/>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10"/>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10"/>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10"/>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10"/>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10"/>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10"/>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10"/>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10"/>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10"/>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41"/>
        <p:cNvGrpSpPr/>
        <p:nvPr/>
      </p:nvGrpSpPr>
      <p:grpSpPr>
        <a:xfrm>
          <a:off x="0" y="0"/>
          <a:ext cx="0" cy="0"/>
          <a:chOff x="0" y="0"/>
          <a:chExt cx="0" cy="0"/>
        </a:xfrm>
      </p:grpSpPr>
      <p:sp>
        <p:nvSpPr>
          <p:cNvPr id="6042" name="Google Shape;6042;p212"/>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043" name="Google Shape;6043;p212"/>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44"/>
        <p:cNvGrpSpPr/>
        <p:nvPr/>
      </p:nvGrpSpPr>
      <p:grpSpPr>
        <a:xfrm>
          <a:off x="0" y="0"/>
          <a:ext cx="0" cy="0"/>
          <a:chOff x="0" y="0"/>
          <a:chExt cx="0" cy="0"/>
        </a:xfrm>
      </p:grpSpPr>
      <p:sp>
        <p:nvSpPr>
          <p:cNvPr id="6045" name="Google Shape;6045;p213"/>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046" name="Google Shape;6046;p213"/>
          <p:cNvGrpSpPr/>
          <p:nvPr/>
        </p:nvGrpSpPr>
        <p:grpSpPr>
          <a:xfrm>
            <a:off x="-239195" y="537036"/>
            <a:ext cx="2188681" cy="4059897"/>
            <a:chOff x="218005" y="537036"/>
            <a:chExt cx="2188681" cy="4059897"/>
          </a:xfrm>
        </p:grpSpPr>
        <p:sp>
          <p:nvSpPr>
            <p:cNvPr id="6047" name="Google Shape;6047;p21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1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1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1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1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1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1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1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1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1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1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1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1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1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1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1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1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1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1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1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213"/>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068" name="Google Shape;6068;p213"/>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69" name="Google Shape;6069;p213"/>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6070" name="Google Shape;6070;p213"/>
          <p:cNvGrpSpPr/>
          <p:nvPr/>
        </p:nvGrpSpPr>
        <p:grpSpPr>
          <a:xfrm>
            <a:off x="1650064" y="3046820"/>
            <a:ext cx="2865546" cy="1557425"/>
            <a:chOff x="4886332" y="2499043"/>
            <a:chExt cx="3864527" cy="2100371"/>
          </a:xfrm>
        </p:grpSpPr>
        <p:sp>
          <p:nvSpPr>
            <p:cNvPr id="6071" name="Google Shape;6071;p213"/>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13"/>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13"/>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13"/>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13"/>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13"/>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13"/>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13"/>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13"/>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13"/>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13"/>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13"/>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13"/>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13"/>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13"/>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13"/>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13"/>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13"/>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13"/>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13"/>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13"/>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13"/>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13"/>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94"/>
        <p:cNvGrpSpPr/>
        <p:nvPr/>
      </p:nvGrpSpPr>
      <p:grpSpPr>
        <a:xfrm>
          <a:off x="0" y="0"/>
          <a:ext cx="0" cy="0"/>
          <a:chOff x="0" y="0"/>
          <a:chExt cx="0" cy="0"/>
        </a:xfrm>
      </p:grpSpPr>
      <p:grpSp>
        <p:nvGrpSpPr>
          <p:cNvPr id="6095" name="Google Shape;6095;p214"/>
          <p:cNvGrpSpPr/>
          <p:nvPr/>
        </p:nvGrpSpPr>
        <p:grpSpPr>
          <a:xfrm>
            <a:off x="-664721" y="161925"/>
            <a:ext cx="9808724" cy="940269"/>
            <a:chOff x="-664721" y="161925"/>
            <a:chExt cx="9808724" cy="940269"/>
          </a:xfrm>
        </p:grpSpPr>
        <p:sp>
          <p:nvSpPr>
            <p:cNvPr id="6096" name="Google Shape;6096;p214"/>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14"/>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14"/>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14"/>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0" name="Google Shape;6100;p214"/>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14"/>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6102" name="Google Shape;6102;p21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03"/>
        <p:cNvGrpSpPr/>
        <p:nvPr/>
      </p:nvGrpSpPr>
      <p:grpSpPr>
        <a:xfrm>
          <a:off x="0" y="0"/>
          <a:ext cx="0" cy="0"/>
          <a:chOff x="0" y="0"/>
          <a:chExt cx="0" cy="0"/>
        </a:xfrm>
      </p:grpSpPr>
      <p:grpSp>
        <p:nvGrpSpPr>
          <p:cNvPr id="6104" name="Google Shape;6104;p215"/>
          <p:cNvGrpSpPr/>
          <p:nvPr/>
        </p:nvGrpSpPr>
        <p:grpSpPr>
          <a:xfrm>
            <a:off x="-4476750" y="2057852"/>
            <a:ext cx="5372047" cy="2541625"/>
            <a:chOff x="4629150" y="2057852"/>
            <a:chExt cx="5372047" cy="2541625"/>
          </a:xfrm>
        </p:grpSpPr>
        <p:sp>
          <p:nvSpPr>
            <p:cNvPr id="6105" name="Google Shape;6105;p215"/>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15"/>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15"/>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15"/>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15"/>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15"/>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15"/>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15"/>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15"/>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15"/>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15"/>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15"/>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15"/>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8" name="Google Shape;6118;p215"/>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215"/>
          <p:cNvGrpSpPr/>
          <p:nvPr/>
        </p:nvGrpSpPr>
        <p:grpSpPr>
          <a:xfrm>
            <a:off x="8136200" y="3566336"/>
            <a:ext cx="2031212" cy="1033143"/>
            <a:chOff x="1189475" y="3564161"/>
            <a:chExt cx="2031212" cy="1033143"/>
          </a:xfrm>
        </p:grpSpPr>
        <p:sp>
          <p:nvSpPr>
            <p:cNvPr id="6120" name="Google Shape;6120;p21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1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1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1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1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1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1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1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1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1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0" name="Google Shape;6130;p21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31" name="Google Shape;6131;p215"/>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6132" name="Google Shape;6132;p215"/>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6133" name="Google Shape;6133;p215"/>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134" name="Google Shape;6134;p215"/>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35"/>
        <p:cNvGrpSpPr/>
        <p:nvPr/>
      </p:nvGrpSpPr>
      <p:grpSpPr>
        <a:xfrm>
          <a:off x="0" y="0"/>
          <a:ext cx="0" cy="0"/>
          <a:chOff x="0" y="0"/>
          <a:chExt cx="0" cy="0"/>
        </a:xfrm>
      </p:grpSpPr>
      <p:sp>
        <p:nvSpPr>
          <p:cNvPr id="6136" name="Google Shape;6136;p216"/>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16"/>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16"/>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16"/>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16"/>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1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42"/>
        <p:cNvGrpSpPr/>
        <p:nvPr/>
      </p:nvGrpSpPr>
      <p:grpSpPr>
        <a:xfrm>
          <a:off x="0" y="0"/>
          <a:ext cx="0" cy="0"/>
          <a:chOff x="0" y="0"/>
          <a:chExt cx="0" cy="0"/>
        </a:xfrm>
      </p:grpSpPr>
      <p:sp>
        <p:nvSpPr>
          <p:cNvPr id="6143" name="Google Shape;6143;p21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44" name="Google Shape;6144;p217"/>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8"/>
        <p:cNvGrpSpPr/>
        <p:nvPr/>
      </p:nvGrpSpPr>
      <p:grpSpPr>
        <a:xfrm>
          <a:off x="0" y="0"/>
          <a:ext cx="0" cy="0"/>
          <a:chOff x="0" y="0"/>
          <a:chExt cx="0" cy="0"/>
        </a:xfrm>
      </p:grpSpPr>
      <p:sp>
        <p:nvSpPr>
          <p:cNvPr id="329" name="Google Shape;329;p23"/>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30" name="Google Shape;330;p23"/>
          <p:cNvGrpSpPr/>
          <p:nvPr/>
        </p:nvGrpSpPr>
        <p:grpSpPr>
          <a:xfrm>
            <a:off x="-391801" y="164137"/>
            <a:ext cx="9381281" cy="4439387"/>
            <a:chOff x="-391801" y="164137"/>
            <a:chExt cx="9381281" cy="4439387"/>
          </a:xfrm>
        </p:grpSpPr>
        <p:sp>
          <p:nvSpPr>
            <p:cNvPr id="331" name="Google Shape;331;p23"/>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3"/>
            <p:cNvGrpSpPr/>
            <p:nvPr/>
          </p:nvGrpSpPr>
          <p:grpSpPr>
            <a:xfrm flipH="1">
              <a:off x="7160061" y="164137"/>
              <a:ext cx="1829419" cy="4439387"/>
              <a:chOff x="1523503" y="160050"/>
              <a:chExt cx="1829419" cy="4439387"/>
            </a:xfrm>
          </p:grpSpPr>
          <p:sp>
            <p:nvSpPr>
              <p:cNvPr id="333" name="Google Shape;333;p23"/>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3"/>
              <p:cNvGrpSpPr/>
              <p:nvPr/>
            </p:nvGrpSpPr>
            <p:grpSpPr>
              <a:xfrm>
                <a:off x="1523503" y="160050"/>
                <a:ext cx="1829419" cy="4439387"/>
                <a:chOff x="1523503" y="160050"/>
                <a:chExt cx="1829419" cy="4439387"/>
              </a:xfrm>
            </p:grpSpPr>
            <p:sp>
              <p:nvSpPr>
                <p:cNvPr id="341" name="Google Shape;341;p23"/>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3"/>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23"/>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45"/>
        <p:cNvGrpSpPr/>
        <p:nvPr/>
      </p:nvGrpSpPr>
      <p:grpSpPr>
        <a:xfrm>
          <a:off x="0" y="0"/>
          <a:ext cx="0" cy="0"/>
          <a:chOff x="0" y="0"/>
          <a:chExt cx="0" cy="0"/>
        </a:xfrm>
      </p:grpSpPr>
      <p:sp>
        <p:nvSpPr>
          <p:cNvPr id="6146" name="Google Shape;6146;p218"/>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7" name="Google Shape;6147;p218"/>
          <p:cNvGrpSpPr/>
          <p:nvPr/>
        </p:nvGrpSpPr>
        <p:grpSpPr>
          <a:xfrm>
            <a:off x="-3201674" y="751762"/>
            <a:ext cx="3732921" cy="3847676"/>
            <a:chOff x="5942326" y="751762"/>
            <a:chExt cx="3732921" cy="3847676"/>
          </a:xfrm>
        </p:grpSpPr>
        <p:sp>
          <p:nvSpPr>
            <p:cNvPr id="6148" name="Google Shape;6148;p218"/>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18"/>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18"/>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18"/>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18"/>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18"/>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18"/>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18"/>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18"/>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18"/>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18"/>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18"/>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18"/>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18"/>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18"/>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18"/>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18"/>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18"/>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18"/>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18"/>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18"/>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18"/>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18"/>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18"/>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18"/>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18"/>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18"/>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18"/>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18"/>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18"/>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18"/>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18"/>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18"/>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18"/>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18"/>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18"/>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18"/>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18"/>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18"/>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18"/>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18"/>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18"/>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18"/>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18"/>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18"/>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218"/>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18"/>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195" name="Google Shape;6195;p218"/>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96"/>
        <p:cNvGrpSpPr/>
        <p:nvPr/>
      </p:nvGrpSpPr>
      <p:grpSpPr>
        <a:xfrm>
          <a:off x="0" y="0"/>
          <a:ext cx="0" cy="0"/>
          <a:chOff x="0" y="0"/>
          <a:chExt cx="0" cy="0"/>
        </a:xfrm>
      </p:grpSpPr>
      <p:grpSp>
        <p:nvGrpSpPr>
          <p:cNvPr id="6197" name="Google Shape;6197;p219"/>
          <p:cNvGrpSpPr/>
          <p:nvPr/>
        </p:nvGrpSpPr>
        <p:grpSpPr>
          <a:xfrm>
            <a:off x="-920305" y="2124157"/>
            <a:ext cx="1457115" cy="2468198"/>
            <a:chOff x="70293" y="1615974"/>
            <a:chExt cx="1758527" cy="2978398"/>
          </a:xfrm>
        </p:grpSpPr>
        <p:sp>
          <p:nvSpPr>
            <p:cNvPr id="6198" name="Google Shape;6198;p21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1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1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1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1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1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1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1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1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1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1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1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1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219"/>
          <p:cNvGrpSpPr/>
          <p:nvPr/>
        </p:nvGrpSpPr>
        <p:grpSpPr>
          <a:xfrm>
            <a:off x="7208925" y="1625511"/>
            <a:ext cx="2718409" cy="2973925"/>
            <a:chOff x="-1944600" y="1625511"/>
            <a:chExt cx="2718409" cy="2973925"/>
          </a:xfrm>
        </p:grpSpPr>
        <p:sp>
          <p:nvSpPr>
            <p:cNvPr id="6212" name="Google Shape;6212;p219"/>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1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1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1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1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1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1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1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1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1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1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1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1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1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1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1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1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1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1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19"/>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19"/>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1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1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1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1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1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1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1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1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1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1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1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1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1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1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1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1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19"/>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219"/>
          <p:cNvGrpSpPr/>
          <p:nvPr/>
        </p:nvGrpSpPr>
        <p:grpSpPr>
          <a:xfrm>
            <a:off x="-5907" y="1615974"/>
            <a:ext cx="1758527" cy="2978398"/>
            <a:chOff x="70293" y="1615974"/>
            <a:chExt cx="1758527" cy="2978398"/>
          </a:xfrm>
        </p:grpSpPr>
        <p:sp>
          <p:nvSpPr>
            <p:cNvPr id="6251" name="Google Shape;6251;p21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1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1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1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1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1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1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1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1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1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1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1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1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219"/>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19"/>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19"/>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267" name="Google Shape;6267;p219"/>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68"/>
        <p:cNvGrpSpPr/>
        <p:nvPr/>
      </p:nvGrpSpPr>
      <p:grpSpPr>
        <a:xfrm>
          <a:off x="0" y="0"/>
          <a:ext cx="0" cy="0"/>
          <a:chOff x="0" y="0"/>
          <a:chExt cx="0" cy="0"/>
        </a:xfrm>
      </p:grpSpPr>
      <p:grpSp>
        <p:nvGrpSpPr>
          <p:cNvPr id="6269" name="Google Shape;6269;p220"/>
          <p:cNvGrpSpPr/>
          <p:nvPr/>
        </p:nvGrpSpPr>
        <p:grpSpPr>
          <a:xfrm>
            <a:off x="5942326" y="751762"/>
            <a:ext cx="3732921" cy="3847676"/>
            <a:chOff x="5942326" y="751762"/>
            <a:chExt cx="3732921" cy="3847676"/>
          </a:xfrm>
        </p:grpSpPr>
        <p:sp>
          <p:nvSpPr>
            <p:cNvPr id="6270" name="Google Shape;6270;p220"/>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20"/>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20"/>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20"/>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20"/>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20"/>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20"/>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20"/>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20"/>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20"/>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20"/>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20"/>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20"/>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20"/>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20"/>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20"/>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20"/>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20"/>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20"/>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20"/>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20"/>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20"/>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20"/>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20"/>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20"/>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20"/>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20"/>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20"/>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20"/>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20"/>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20"/>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20"/>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20"/>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20"/>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20"/>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20"/>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20"/>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20"/>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20"/>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20"/>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20"/>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20"/>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20"/>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20"/>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20"/>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220"/>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16"/>
        <p:cNvGrpSpPr/>
        <p:nvPr/>
      </p:nvGrpSpPr>
      <p:grpSpPr>
        <a:xfrm>
          <a:off x="0" y="0"/>
          <a:ext cx="0" cy="0"/>
          <a:chOff x="0" y="0"/>
          <a:chExt cx="0" cy="0"/>
        </a:xfrm>
      </p:grpSpPr>
      <p:sp>
        <p:nvSpPr>
          <p:cNvPr id="6317" name="Google Shape;6317;p221"/>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6318" name="Google Shape;6318;p221"/>
          <p:cNvGrpSpPr/>
          <p:nvPr/>
        </p:nvGrpSpPr>
        <p:grpSpPr>
          <a:xfrm>
            <a:off x="-391801" y="164137"/>
            <a:ext cx="9381281" cy="4439387"/>
            <a:chOff x="-391801" y="164137"/>
            <a:chExt cx="9381281" cy="4439387"/>
          </a:xfrm>
        </p:grpSpPr>
        <p:sp>
          <p:nvSpPr>
            <p:cNvPr id="6319" name="Google Shape;6319;p221"/>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221"/>
            <p:cNvGrpSpPr/>
            <p:nvPr/>
          </p:nvGrpSpPr>
          <p:grpSpPr>
            <a:xfrm flipH="1">
              <a:off x="7160061" y="164137"/>
              <a:ext cx="1829419" cy="4439387"/>
              <a:chOff x="1523503" y="160050"/>
              <a:chExt cx="1829419" cy="4439387"/>
            </a:xfrm>
          </p:grpSpPr>
          <p:sp>
            <p:nvSpPr>
              <p:cNvPr id="6321" name="Google Shape;6321;p221"/>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21"/>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21"/>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21"/>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21"/>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21"/>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21"/>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221"/>
              <p:cNvGrpSpPr/>
              <p:nvPr/>
            </p:nvGrpSpPr>
            <p:grpSpPr>
              <a:xfrm>
                <a:off x="1523503" y="160050"/>
                <a:ext cx="1829419" cy="4439387"/>
                <a:chOff x="1523503" y="160050"/>
                <a:chExt cx="1829419" cy="4439387"/>
              </a:xfrm>
            </p:grpSpPr>
            <p:sp>
              <p:nvSpPr>
                <p:cNvPr id="6329" name="Google Shape;6329;p221"/>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21"/>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21"/>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21"/>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21"/>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21"/>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21"/>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21"/>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21"/>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21"/>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21"/>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221"/>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21"/>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2" name="Google Shape;6342;p221"/>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21"/>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21"/>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21"/>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21"/>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21"/>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21"/>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21"/>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21"/>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21"/>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21"/>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21"/>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21"/>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21"/>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21"/>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21"/>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21"/>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21"/>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21"/>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21"/>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21"/>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21"/>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21"/>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21"/>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21"/>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221"/>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6368"/>
        <p:cNvGrpSpPr/>
        <p:nvPr/>
      </p:nvGrpSpPr>
      <p:grpSpPr>
        <a:xfrm>
          <a:off x="0" y="0"/>
          <a:ext cx="0" cy="0"/>
          <a:chOff x="0" y="0"/>
          <a:chExt cx="0" cy="0"/>
        </a:xfrm>
      </p:grpSpPr>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369"/>
        <p:cNvGrpSpPr/>
        <p:nvPr/>
      </p:nvGrpSpPr>
      <p:grpSpPr>
        <a:xfrm>
          <a:off x="0" y="0"/>
          <a:ext cx="0" cy="0"/>
          <a:chOff x="0" y="0"/>
          <a:chExt cx="0" cy="0"/>
        </a:xfrm>
      </p:grpSpPr>
      <p:grpSp>
        <p:nvGrpSpPr>
          <p:cNvPr id="6370" name="Google Shape;6370;p223"/>
          <p:cNvGrpSpPr/>
          <p:nvPr/>
        </p:nvGrpSpPr>
        <p:grpSpPr>
          <a:xfrm>
            <a:off x="8223695" y="2124157"/>
            <a:ext cx="1457115" cy="2468198"/>
            <a:chOff x="70293" y="1615974"/>
            <a:chExt cx="1758527" cy="2978398"/>
          </a:xfrm>
        </p:grpSpPr>
        <p:sp>
          <p:nvSpPr>
            <p:cNvPr id="6371" name="Google Shape;6371;p22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2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2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2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2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2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2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2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2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2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2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2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2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223"/>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23"/>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23"/>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23"/>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23"/>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23"/>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390" name="Google Shape;6390;p223"/>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391" name="Google Shape;6391;p223"/>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392" name="Google Shape;6392;p223"/>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393" name="Google Shape;6393;p223"/>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394" name="Google Shape;6394;p223"/>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395" name="Google Shape;6395;p223"/>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396" name="Google Shape;6396;p223"/>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397" name="Google Shape;6397;p223"/>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398" name="Google Shape;6398;p223"/>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6399" name="Google Shape;6399;p223"/>
          <p:cNvGrpSpPr/>
          <p:nvPr/>
        </p:nvGrpSpPr>
        <p:grpSpPr>
          <a:xfrm>
            <a:off x="-1066499" y="3894420"/>
            <a:ext cx="2325243" cy="705000"/>
            <a:chOff x="-1066499" y="3894420"/>
            <a:chExt cx="2325243" cy="705000"/>
          </a:xfrm>
        </p:grpSpPr>
        <p:sp>
          <p:nvSpPr>
            <p:cNvPr id="6400" name="Google Shape;6400;p223"/>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23"/>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402"/>
        <p:cNvGrpSpPr/>
        <p:nvPr/>
      </p:nvGrpSpPr>
      <p:grpSpPr>
        <a:xfrm>
          <a:off x="0" y="0"/>
          <a:ext cx="0" cy="0"/>
          <a:chOff x="0" y="0"/>
          <a:chExt cx="0" cy="0"/>
        </a:xfrm>
      </p:grpSpPr>
      <p:grpSp>
        <p:nvGrpSpPr>
          <p:cNvPr id="6403" name="Google Shape;6403;p224"/>
          <p:cNvGrpSpPr/>
          <p:nvPr/>
        </p:nvGrpSpPr>
        <p:grpSpPr>
          <a:xfrm>
            <a:off x="4657725" y="2057852"/>
            <a:ext cx="5372047" cy="2541625"/>
            <a:chOff x="4629150" y="2057852"/>
            <a:chExt cx="5372047" cy="2541625"/>
          </a:xfrm>
        </p:grpSpPr>
        <p:sp>
          <p:nvSpPr>
            <p:cNvPr id="6404" name="Google Shape;6404;p224"/>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24"/>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24"/>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24"/>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24"/>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24"/>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24"/>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24"/>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24"/>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24"/>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24"/>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24"/>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24"/>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224"/>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24"/>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24"/>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420" name="Google Shape;6420;p22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6421"/>
        <p:cNvGrpSpPr/>
        <p:nvPr/>
      </p:nvGrpSpPr>
      <p:grpSpPr>
        <a:xfrm>
          <a:off x="0" y="0"/>
          <a:ext cx="0" cy="0"/>
          <a:chOff x="0" y="0"/>
          <a:chExt cx="0" cy="0"/>
        </a:xfrm>
      </p:grpSpPr>
      <p:sp>
        <p:nvSpPr>
          <p:cNvPr id="6422" name="Google Shape;6422;p225"/>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423" name="Google Shape;6423;p225"/>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6424" name="Google Shape;6424;p225"/>
          <p:cNvGrpSpPr/>
          <p:nvPr/>
        </p:nvGrpSpPr>
        <p:grpSpPr>
          <a:xfrm>
            <a:off x="-1105970" y="537036"/>
            <a:ext cx="2188681" cy="4059897"/>
            <a:chOff x="218005" y="537036"/>
            <a:chExt cx="2188681" cy="4059897"/>
          </a:xfrm>
        </p:grpSpPr>
        <p:sp>
          <p:nvSpPr>
            <p:cNvPr id="6425" name="Google Shape;6425;p22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2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2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2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2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2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2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2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2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2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2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2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2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2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2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2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2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2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2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2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6445"/>
        <p:cNvGrpSpPr/>
        <p:nvPr/>
      </p:nvGrpSpPr>
      <p:grpSpPr>
        <a:xfrm>
          <a:off x="0" y="0"/>
          <a:ext cx="0" cy="0"/>
          <a:chOff x="0" y="0"/>
          <a:chExt cx="0" cy="0"/>
        </a:xfrm>
      </p:grpSpPr>
      <p:grpSp>
        <p:nvGrpSpPr>
          <p:cNvPr id="6446" name="Google Shape;6446;p226"/>
          <p:cNvGrpSpPr/>
          <p:nvPr/>
        </p:nvGrpSpPr>
        <p:grpSpPr>
          <a:xfrm>
            <a:off x="7605281" y="1792459"/>
            <a:ext cx="1461622" cy="2804474"/>
            <a:chOff x="2156981" y="1792459"/>
            <a:chExt cx="1461622" cy="2804474"/>
          </a:xfrm>
        </p:grpSpPr>
        <p:sp>
          <p:nvSpPr>
            <p:cNvPr id="6447" name="Google Shape;6447;p226"/>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26"/>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26"/>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26"/>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26"/>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26"/>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26"/>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26"/>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26"/>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26"/>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26"/>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26"/>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26"/>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226"/>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461" name="Google Shape;6461;p226"/>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462" name="Google Shape;6462;p226"/>
          <p:cNvGrpSpPr/>
          <p:nvPr/>
        </p:nvGrpSpPr>
        <p:grpSpPr>
          <a:xfrm>
            <a:off x="8718993" y="1615974"/>
            <a:ext cx="1758527" cy="2978398"/>
            <a:chOff x="70293" y="1615974"/>
            <a:chExt cx="1758527" cy="2978398"/>
          </a:xfrm>
        </p:grpSpPr>
        <p:sp>
          <p:nvSpPr>
            <p:cNvPr id="6463" name="Google Shape;6463;p22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2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2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2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2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2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2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2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2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2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2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2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2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226"/>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26"/>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26"/>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6479"/>
        <p:cNvGrpSpPr/>
        <p:nvPr/>
      </p:nvGrpSpPr>
      <p:grpSpPr>
        <a:xfrm>
          <a:off x="0" y="0"/>
          <a:ext cx="0" cy="0"/>
          <a:chOff x="0" y="0"/>
          <a:chExt cx="0" cy="0"/>
        </a:xfrm>
      </p:grpSpPr>
      <p:grpSp>
        <p:nvGrpSpPr>
          <p:cNvPr id="6480" name="Google Shape;6480;p227"/>
          <p:cNvGrpSpPr/>
          <p:nvPr/>
        </p:nvGrpSpPr>
        <p:grpSpPr>
          <a:xfrm>
            <a:off x="-425007" y="1615974"/>
            <a:ext cx="1758527" cy="2978398"/>
            <a:chOff x="70293" y="1615974"/>
            <a:chExt cx="1758527" cy="2978398"/>
          </a:xfrm>
        </p:grpSpPr>
        <p:sp>
          <p:nvSpPr>
            <p:cNvPr id="6481" name="Google Shape;6481;p22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2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2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2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2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2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2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2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2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2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2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2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2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4" name="Google Shape;6494;p227"/>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27"/>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27"/>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497" name="Google Shape;6497;p227"/>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8" name="Google Shape;6498;p227"/>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27"/>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80"/>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6500"/>
        <p:cNvGrpSpPr/>
        <p:nvPr/>
      </p:nvGrpSpPr>
      <p:grpSpPr>
        <a:xfrm>
          <a:off x="0" y="0"/>
          <a:ext cx="0" cy="0"/>
          <a:chOff x="0" y="0"/>
          <a:chExt cx="0" cy="0"/>
        </a:xfrm>
      </p:grpSpPr>
      <p:sp>
        <p:nvSpPr>
          <p:cNvPr id="6501" name="Google Shape;6501;p228"/>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2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6503" name="Google Shape;6503;p228"/>
          <p:cNvGrpSpPr/>
          <p:nvPr/>
        </p:nvGrpSpPr>
        <p:grpSpPr>
          <a:xfrm>
            <a:off x="-536275" y="1221422"/>
            <a:ext cx="1029421" cy="3382103"/>
            <a:chOff x="7407575" y="1221422"/>
            <a:chExt cx="1029421" cy="3382103"/>
          </a:xfrm>
        </p:grpSpPr>
        <p:sp>
          <p:nvSpPr>
            <p:cNvPr id="6504" name="Google Shape;6504;p228"/>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28"/>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28"/>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28"/>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28"/>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28"/>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28"/>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28"/>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28"/>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28"/>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28"/>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28"/>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28"/>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28"/>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28"/>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28"/>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28"/>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28"/>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28"/>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3" name="Google Shape;6523;p228"/>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28"/>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28"/>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6526" name="Google Shape;6526;p228"/>
          <p:cNvGrpSpPr/>
          <p:nvPr/>
        </p:nvGrpSpPr>
        <p:grpSpPr>
          <a:xfrm>
            <a:off x="20900" y="3570386"/>
            <a:ext cx="2031212" cy="1033143"/>
            <a:chOff x="1189475" y="3564161"/>
            <a:chExt cx="2031212" cy="1033143"/>
          </a:xfrm>
        </p:grpSpPr>
        <p:sp>
          <p:nvSpPr>
            <p:cNvPr id="6527" name="Google Shape;6527;p22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2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2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2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2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2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2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2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2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2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6537"/>
        <p:cNvGrpSpPr/>
        <p:nvPr/>
      </p:nvGrpSpPr>
      <p:grpSpPr>
        <a:xfrm>
          <a:off x="0" y="0"/>
          <a:ext cx="0" cy="0"/>
          <a:chOff x="0" y="0"/>
          <a:chExt cx="0" cy="0"/>
        </a:xfrm>
      </p:grpSpPr>
      <p:sp>
        <p:nvSpPr>
          <p:cNvPr id="6538" name="Google Shape;6538;p229"/>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29"/>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540" name="Google Shape;6540;p229"/>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6541" name="Google Shape;6541;p229"/>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229"/>
          <p:cNvGrpSpPr/>
          <p:nvPr/>
        </p:nvGrpSpPr>
        <p:grpSpPr>
          <a:xfrm>
            <a:off x="4419840" y="926043"/>
            <a:ext cx="4163741" cy="3673378"/>
            <a:chOff x="4419840" y="926043"/>
            <a:chExt cx="4163741" cy="3673378"/>
          </a:xfrm>
        </p:grpSpPr>
        <p:sp>
          <p:nvSpPr>
            <p:cNvPr id="6543" name="Google Shape;6543;p229"/>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29"/>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29"/>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29"/>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29"/>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29"/>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29"/>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29"/>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29"/>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29"/>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29"/>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29"/>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29"/>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29"/>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29"/>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29"/>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29"/>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29"/>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29"/>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29"/>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29"/>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29"/>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29"/>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29"/>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29"/>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29"/>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29"/>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29"/>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29"/>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29"/>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29"/>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29"/>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29"/>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29"/>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29"/>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29"/>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29"/>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29"/>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29"/>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29"/>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29"/>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29"/>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29"/>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29"/>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6587"/>
        <p:cNvGrpSpPr/>
        <p:nvPr/>
      </p:nvGrpSpPr>
      <p:grpSpPr>
        <a:xfrm>
          <a:off x="0" y="0"/>
          <a:ext cx="0" cy="0"/>
          <a:chOff x="0" y="0"/>
          <a:chExt cx="0" cy="0"/>
        </a:xfrm>
      </p:grpSpPr>
      <p:grpSp>
        <p:nvGrpSpPr>
          <p:cNvPr id="6588" name="Google Shape;6588;p230"/>
          <p:cNvGrpSpPr/>
          <p:nvPr/>
        </p:nvGrpSpPr>
        <p:grpSpPr>
          <a:xfrm>
            <a:off x="4495802" y="610125"/>
            <a:ext cx="6847216" cy="3989243"/>
            <a:chOff x="4495802" y="610125"/>
            <a:chExt cx="6847216" cy="3989243"/>
          </a:xfrm>
        </p:grpSpPr>
        <p:sp>
          <p:nvSpPr>
            <p:cNvPr id="6589" name="Google Shape;6589;p230"/>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30"/>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30"/>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30"/>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30"/>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30"/>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30"/>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30"/>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30"/>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30"/>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30"/>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0" name="Google Shape;6600;p230"/>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01" name="Google Shape;6601;p230"/>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6602" name="Google Shape;6602;p230"/>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03" name="Google Shape;6603;p230"/>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6604" name="Google Shape;6604;p230"/>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05" name="Google Shape;6605;p230"/>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6606"/>
        <p:cNvGrpSpPr/>
        <p:nvPr/>
      </p:nvGrpSpPr>
      <p:grpSpPr>
        <a:xfrm>
          <a:off x="0" y="0"/>
          <a:ext cx="0" cy="0"/>
          <a:chOff x="0" y="0"/>
          <a:chExt cx="0" cy="0"/>
        </a:xfrm>
      </p:grpSpPr>
      <p:grpSp>
        <p:nvGrpSpPr>
          <p:cNvPr id="6607" name="Google Shape;6607;p231"/>
          <p:cNvGrpSpPr/>
          <p:nvPr/>
        </p:nvGrpSpPr>
        <p:grpSpPr>
          <a:xfrm>
            <a:off x="250725" y="926043"/>
            <a:ext cx="1586998" cy="3673373"/>
            <a:chOff x="253450" y="920693"/>
            <a:chExt cx="1586998" cy="3673373"/>
          </a:xfrm>
        </p:grpSpPr>
        <p:sp>
          <p:nvSpPr>
            <p:cNvPr id="6608" name="Google Shape;6608;p231"/>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31"/>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31"/>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31"/>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31"/>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31"/>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31"/>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31"/>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31"/>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31"/>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31"/>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31"/>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31"/>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31"/>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31"/>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31"/>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31"/>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31"/>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31"/>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31"/>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31"/>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31"/>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0" name="Google Shape;6630;p231"/>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31"/>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31"/>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31"/>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4" name="Google Shape;6634;p231"/>
          <p:cNvGrpSpPr/>
          <p:nvPr/>
        </p:nvGrpSpPr>
        <p:grpSpPr>
          <a:xfrm>
            <a:off x="-1944600" y="1625511"/>
            <a:ext cx="2718409" cy="2973925"/>
            <a:chOff x="-1944600" y="1625511"/>
            <a:chExt cx="2718409" cy="2973925"/>
          </a:xfrm>
        </p:grpSpPr>
        <p:sp>
          <p:nvSpPr>
            <p:cNvPr id="6635" name="Google Shape;6635;p23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3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3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3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3" name="Google Shape;6673;p231"/>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6674" name="Google Shape;6674;p231"/>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6675"/>
        <p:cNvGrpSpPr/>
        <p:nvPr/>
      </p:nvGrpSpPr>
      <p:grpSpPr>
        <a:xfrm>
          <a:off x="0" y="0"/>
          <a:ext cx="0" cy="0"/>
          <a:chOff x="0" y="0"/>
          <a:chExt cx="0" cy="0"/>
        </a:xfrm>
      </p:grpSpPr>
      <p:grpSp>
        <p:nvGrpSpPr>
          <p:cNvPr id="6676" name="Google Shape;6676;p232"/>
          <p:cNvGrpSpPr/>
          <p:nvPr/>
        </p:nvGrpSpPr>
        <p:grpSpPr>
          <a:xfrm>
            <a:off x="-4648198" y="610125"/>
            <a:ext cx="6847216" cy="3989243"/>
            <a:chOff x="-4648198" y="610125"/>
            <a:chExt cx="6847216" cy="3989243"/>
          </a:xfrm>
        </p:grpSpPr>
        <p:sp>
          <p:nvSpPr>
            <p:cNvPr id="6677" name="Google Shape;6677;p232"/>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32"/>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32"/>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32"/>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32"/>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32"/>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32"/>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32"/>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32"/>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32"/>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32"/>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232"/>
          <p:cNvGrpSpPr/>
          <p:nvPr/>
        </p:nvGrpSpPr>
        <p:grpSpPr>
          <a:xfrm>
            <a:off x="8057080" y="537036"/>
            <a:ext cx="2188681" cy="4059897"/>
            <a:chOff x="218005" y="537036"/>
            <a:chExt cx="2188681" cy="4059897"/>
          </a:xfrm>
        </p:grpSpPr>
        <p:sp>
          <p:nvSpPr>
            <p:cNvPr id="6689" name="Google Shape;6689;p232"/>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32"/>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32"/>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32"/>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32"/>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32"/>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32"/>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32"/>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32"/>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32"/>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32"/>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32"/>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32"/>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32"/>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32"/>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32"/>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32"/>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32"/>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32"/>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32"/>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232"/>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32"/>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11" name="Google Shape;6711;p232"/>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12" name="Google Shape;6712;p232"/>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13" name="Google Shape;6713;p232"/>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6714" name="Google Shape;6714;p232"/>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6715" name="Google Shape;6715;p232"/>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6716" name="Google Shape;6716;p232"/>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717" name="Google Shape;6717;p232"/>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18" name="Google Shape;6718;p232"/>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6719"/>
        <p:cNvGrpSpPr/>
        <p:nvPr/>
      </p:nvGrpSpPr>
      <p:grpSpPr>
        <a:xfrm>
          <a:off x="0" y="0"/>
          <a:ext cx="0" cy="0"/>
          <a:chOff x="0" y="0"/>
          <a:chExt cx="0" cy="0"/>
        </a:xfrm>
      </p:grpSpPr>
      <p:sp>
        <p:nvSpPr>
          <p:cNvPr id="6720" name="Google Shape;6720;p233"/>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33"/>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33"/>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33"/>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33"/>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233"/>
          <p:cNvGrpSpPr/>
          <p:nvPr/>
        </p:nvGrpSpPr>
        <p:grpSpPr>
          <a:xfrm>
            <a:off x="8398175" y="1221422"/>
            <a:ext cx="1029421" cy="3382103"/>
            <a:chOff x="7407575" y="1221422"/>
            <a:chExt cx="1029421" cy="3382103"/>
          </a:xfrm>
        </p:grpSpPr>
        <p:sp>
          <p:nvSpPr>
            <p:cNvPr id="6726" name="Google Shape;6726;p233"/>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33"/>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33"/>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33"/>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33"/>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33"/>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33"/>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33"/>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33"/>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33"/>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33"/>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33"/>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33"/>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33"/>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33"/>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33"/>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33"/>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33"/>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33"/>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5" name="Google Shape;6745;p233"/>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46" name="Google Shape;6746;p233"/>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47" name="Google Shape;6747;p233"/>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48" name="Google Shape;6748;p233"/>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49" name="Google Shape;6749;p23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750" name="Google Shape;6750;p233"/>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33"/>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6752"/>
        <p:cNvGrpSpPr/>
        <p:nvPr/>
      </p:nvGrpSpPr>
      <p:grpSpPr>
        <a:xfrm>
          <a:off x="0" y="0"/>
          <a:ext cx="0" cy="0"/>
          <a:chOff x="0" y="0"/>
          <a:chExt cx="0" cy="0"/>
        </a:xfrm>
      </p:grpSpPr>
      <p:sp>
        <p:nvSpPr>
          <p:cNvPr id="6753" name="Google Shape;6753;p234"/>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4" name="Google Shape;6754;p234"/>
          <p:cNvGrpSpPr/>
          <p:nvPr/>
        </p:nvGrpSpPr>
        <p:grpSpPr>
          <a:xfrm>
            <a:off x="-1007800" y="3566336"/>
            <a:ext cx="2031212" cy="1033143"/>
            <a:chOff x="1189475" y="3564161"/>
            <a:chExt cx="2031212" cy="1033143"/>
          </a:xfrm>
        </p:grpSpPr>
        <p:sp>
          <p:nvSpPr>
            <p:cNvPr id="6755" name="Google Shape;6755;p23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3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3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3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3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3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3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3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3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3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234"/>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66" name="Google Shape;6766;p234"/>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67" name="Google Shape;6767;p234"/>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68" name="Google Shape;6768;p234"/>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69" name="Google Shape;6769;p234"/>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70" name="Google Shape;6770;p234"/>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71" name="Google Shape;6771;p23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6772"/>
        <p:cNvGrpSpPr/>
        <p:nvPr/>
      </p:nvGrpSpPr>
      <p:grpSpPr>
        <a:xfrm>
          <a:off x="0" y="0"/>
          <a:ext cx="0" cy="0"/>
          <a:chOff x="0" y="0"/>
          <a:chExt cx="0" cy="0"/>
        </a:xfrm>
      </p:grpSpPr>
      <p:sp>
        <p:nvSpPr>
          <p:cNvPr id="6773" name="Google Shape;6773;p235"/>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35"/>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75" name="Google Shape;6775;p235"/>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76" name="Google Shape;6776;p235"/>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777" name="Google Shape;6777;p235"/>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78" name="Google Shape;6778;p235"/>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79" name="Google Shape;6779;p235"/>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780" name="Google Shape;6780;p23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781" name="Google Shape;6781;p235"/>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35"/>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35"/>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235"/>
          <p:cNvGrpSpPr/>
          <p:nvPr/>
        </p:nvGrpSpPr>
        <p:grpSpPr>
          <a:xfrm>
            <a:off x="8136200" y="3566336"/>
            <a:ext cx="2031212" cy="1033143"/>
            <a:chOff x="1189475" y="3564161"/>
            <a:chExt cx="2031212" cy="1033143"/>
          </a:xfrm>
        </p:grpSpPr>
        <p:sp>
          <p:nvSpPr>
            <p:cNvPr id="6785" name="Google Shape;6785;p235"/>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35"/>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35"/>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35"/>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35"/>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35"/>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35"/>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35"/>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35"/>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35"/>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6795"/>
        <p:cNvGrpSpPr/>
        <p:nvPr/>
      </p:nvGrpSpPr>
      <p:grpSpPr>
        <a:xfrm>
          <a:off x="0" y="0"/>
          <a:ext cx="0" cy="0"/>
          <a:chOff x="0" y="0"/>
          <a:chExt cx="0" cy="0"/>
        </a:xfrm>
      </p:grpSpPr>
      <p:grpSp>
        <p:nvGrpSpPr>
          <p:cNvPr id="6796" name="Google Shape;6796;p236"/>
          <p:cNvGrpSpPr/>
          <p:nvPr/>
        </p:nvGrpSpPr>
        <p:grpSpPr>
          <a:xfrm>
            <a:off x="-664721" y="161925"/>
            <a:ext cx="9808724" cy="940269"/>
            <a:chOff x="-664721" y="161925"/>
            <a:chExt cx="9808724" cy="940269"/>
          </a:xfrm>
        </p:grpSpPr>
        <p:sp>
          <p:nvSpPr>
            <p:cNvPr id="6797" name="Google Shape;6797;p236"/>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36"/>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36"/>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36"/>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236"/>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36"/>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03" name="Google Shape;6803;p236"/>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04" name="Google Shape;6804;p236"/>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05" name="Google Shape;6805;p236"/>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06" name="Google Shape;6806;p236"/>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07" name="Google Shape;6807;p236"/>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08" name="Google Shape;6808;p236"/>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09" name="Google Shape;6809;p236"/>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10" name="Google Shape;6810;p236"/>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11" name="Google Shape;6811;p236"/>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12" name="Google Shape;6812;p23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813" name="Google Shape;6813;p236"/>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6814"/>
        <p:cNvGrpSpPr/>
        <p:nvPr/>
      </p:nvGrpSpPr>
      <p:grpSpPr>
        <a:xfrm>
          <a:off x="0" y="0"/>
          <a:ext cx="0" cy="0"/>
          <a:chOff x="0" y="0"/>
          <a:chExt cx="0" cy="0"/>
        </a:xfrm>
      </p:grpSpPr>
      <p:sp>
        <p:nvSpPr>
          <p:cNvPr id="6815" name="Google Shape;6815;p237"/>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37"/>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237"/>
          <p:cNvGrpSpPr/>
          <p:nvPr/>
        </p:nvGrpSpPr>
        <p:grpSpPr>
          <a:xfrm>
            <a:off x="-1012025" y="3566286"/>
            <a:ext cx="2031212" cy="1033143"/>
            <a:chOff x="1189475" y="3564161"/>
            <a:chExt cx="2031212" cy="1033143"/>
          </a:xfrm>
        </p:grpSpPr>
        <p:sp>
          <p:nvSpPr>
            <p:cNvPr id="6818" name="Google Shape;6818;p23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3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3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3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3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3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3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3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3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3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8" name="Google Shape;6828;p237"/>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37"/>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0" name="Google Shape;6830;p237"/>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1" name="Google Shape;6831;p237"/>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2" name="Google Shape;6832;p237"/>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3" name="Google Shape;6833;p237"/>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4" name="Google Shape;6834;p237"/>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6835" name="Google Shape;6835;p237"/>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36" name="Google Shape;6836;p237"/>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37" name="Google Shape;6837;p237"/>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38" name="Google Shape;6838;p237"/>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39" name="Google Shape;6839;p237"/>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40" name="Google Shape;6840;p237"/>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41" name="Google Shape;6841;p23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1"/>
        <p:cNvGrpSpPr/>
        <p:nvPr/>
      </p:nvGrpSpPr>
      <p:grpSpPr>
        <a:xfrm>
          <a:off x="0" y="0"/>
          <a:ext cx="0" cy="0"/>
          <a:chOff x="0" y="0"/>
          <a:chExt cx="0" cy="0"/>
        </a:xfrm>
      </p:grpSpPr>
      <p:grpSp>
        <p:nvGrpSpPr>
          <p:cNvPr id="382" name="Google Shape;382;p25"/>
          <p:cNvGrpSpPr/>
          <p:nvPr/>
        </p:nvGrpSpPr>
        <p:grpSpPr>
          <a:xfrm>
            <a:off x="8223695" y="2124157"/>
            <a:ext cx="1457115" cy="2468198"/>
            <a:chOff x="70293" y="1615974"/>
            <a:chExt cx="1758527" cy="2978398"/>
          </a:xfrm>
        </p:grpSpPr>
        <p:sp>
          <p:nvSpPr>
            <p:cNvPr id="383" name="Google Shape;383;p25"/>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5"/>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02" name="Google Shape;402;p25"/>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03" name="Google Shape;403;p25"/>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04" name="Google Shape;404;p25"/>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05" name="Google Shape;405;p25"/>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06" name="Google Shape;406;p25"/>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07" name="Google Shape;407;p25"/>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08" name="Google Shape;408;p25"/>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409" name="Google Shape;409;p25"/>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10" name="Google Shape;410;p25"/>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411" name="Google Shape;411;p25"/>
          <p:cNvGrpSpPr/>
          <p:nvPr/>
        </p:nvGrpSpPr>
        <p:grpSpPr>
          <a:xfrm>
            <a:off x="-1066499" y="3894420"/>
            <a:ext cx="2325243" cy="705000"/>
            <a:chOff x="-1066499" y="3894420"/>
            <a:chExt cx="2325243" cy="705000"/>
          </a:xfrm>
        </p:grpSpPr>
        <p:sp>
          <p:nvSpPr>
            <p:cNvPr id="412" name="Google Shape;412;p25"/>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6842"/>
        <p:cNvGrpSpPr/>
        <p:nvPr/>
      </p:nvGrpSpPr>
      <p:grpSpPr>
        <a:xfrm>
          <a:off x="0" y="0"/>
          <a:ext cx="0" cy="0"/>
          <a:chOff x="0" y="0"/>
          <a:chExt cx="0" cy="0"/>
        </a:xfrm>
      </p:grpSpPr>
      <p:sp>
        <p:nvSpPr>
          <p:cNvPr id="6843" name="Google Shape;6843;p238"/>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38"/>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38"/>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38"/>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38"/>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8" name="Google Shape;6848;p238"/>
          <p:cNvGrpSpPr/>
          <p:nvPr/>
        </p:nvGrpSpPr>
        <p:grpSpPr>
          <a:xfrm>
            <a:off x="8131975" y="3566286"/>
            <a:ext cx="2031212" cy="1033143"/>
            <a:chOff x="1189475" y="3564161"/>
            <a:chExt cx="2031212" cy="1033143"/>
          </a:xfrm>
        </p:grpSpPr>
        <p:sp>
          <p:nvSpPr>
            <p:cNvPr id="6849" name="Google Shape;6849;p23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3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3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3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3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3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3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3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3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3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23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6860"/>
        <p:cNvGrpSpPr/>
        <p:nvPr/>
      </p:nvGrpSpPr>
      <p:grpSpPr>
        <a:xfrm>
          <a:off x="0" y="0"/>
          <a:ext cx="0" cy="0"/>
          <a:chOff x="0" y="0"/>
          <a:chExt cx="0" cy="0"/>
        </a:xfrm>
      </p:grpSpPr>
      <p:sp>
        <p:nvSpPr>
          <p:cNvPr id="6861" name="Google Shape;6861;p239"/>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2" name="Google Shape;6862;p239"/>
          <p:cNvGrpSpPr/>
          <p:nvPr/>
        </p:nvGrpSpPr>
        <p:grpSpPr>
          <a:xfrm>
            <a:off x="-1012025" y="3566286"/>
            <a:ext cx="2031212" cy="1033143"/>
            <a:chOff x="1189475" y="3564161"/>
            <a:chExt cx="2031212" cy="1033143"/>
          </a:xfrm>
        </p:grpSpPr>
        <p:sp>
          <p:nvSpPr>
            <p:cNvPr id="6863" name="Google Shape;6863;p23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3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3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3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3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3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3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3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3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3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23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874" name="Google Shape;6874;p239"/>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6875"/>
        <p:cNvGrpSpPr/>
        <p:nvPr/>
      </p:nvGrpSpPr>
      <p:grpSpPr>
        <a:xfrm>
          <a:off x="0" y="0"/>
          <a:ext cx="0" cy="0"/>
          <a:chOff x="0" y="0"/>
          <a:chExt cx="0" cy="0"/>
        </a:xfrm>
      </p:grpSpPr>
      <p:sp>
        <p:nvSpPr>
          <p:cNvPr id="6876" name="Google Shape;6876;p240"/>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6877" name="Google Shape;6877;p240"/>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6878" name="Google Shape;6878;p240"/>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6879" name="Google Shape;6879;p240"/>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80" name="Google Shape;6880;p240"/>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40"/>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6882"/>
        <p:cNvGrpSpPr/>
        <p:nvPr/>
      </p:nvGrpSpPr>
      <p:grpSpPr>
        <a:xfrm>
          <a:off x="0" y="0"/>
          <a:ext cx="0" cy="0"/>
          <a:chOff x="0" y="0"/>
          <a:chExt cx="0" cy="0"/>
        </a:xfrm>
      </p:grpSpPr>
      <p:grpSp>
        <p:nvGrpSpPr>
          <p:cNvPr id="6883" name="Google Shape;6883;p241"/>
          <p:cNvGrpSpPr/>
          <p:nvPr/>
        </p:nvGrpSpPr>
        <p:grpSpPr>
          <a:xfrm flipH="1">
            <a:off x="5029440" y="926043"/>
            <a:ext cx="1586998" cy="3673373"/>
            <a:chOff x="253450" y="920693"/>
            <a:chExt cx="1586998" cy="3673373"/>
          </a:xfrm>
        </p:grpSpPr>
        <p:sp>
          <p:nvSpPr>
            <p:cNvPr id="6884" name="Google Shape;6884;p241"/>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41"/>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41"/>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41"/>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41"/>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41"/>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41"/>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41"/>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41"/>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41"/>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41"/>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41"/>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41"/>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41"/>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41"/>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41"/>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41"/>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41"/>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41"/>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41"/>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41"/>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41"/>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241"/>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41"/>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41"/>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41"/>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0" name="Google Shape;6910;p241"/>
          <p:cNvGrpSpPr/>
          <p:nvPr/>
        </p:nvGrpSpPr>
        <p:grpSpPr>
          <a:xfrm flipH="1">
            <a:off x="6093355" y="1625511"/>
            <a:ext cx="2718409" cy="2973925"/>
            <a:chOff x="-1944600" y="1625511"/>
            <a:chExt cx="2718409" cy="2973925"/>
          </a:xfrm>
        </p:grpSpPr>
        <p:sp>
          <p:nvSpPr>
            <p:cNvPr id="6911" name="Google Shape;6911;p24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4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4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4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4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4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4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4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4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4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4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4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4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4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4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4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4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4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4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4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4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4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4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4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4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4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4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4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4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4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4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4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4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4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4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4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4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4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241"/>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41"/>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6951"/>
        <p:cNvGrpSpPr/>
        <p:nvPr/>
      </p:nvGrpSpPr>
      <p:grpSpPr>
        <a:xfrm>
          <a:off x="0" y="0"/>
          <a:ext cx="0" cy="0"/>
          <a:chOff x="0" y="0"/>
          <a:chExt cx="0" cy="0"/>
        </a:xfrm>
      </p:grpSpPr>
      <p:sp>
        <p:nvSpPr>
          <p:cNvPr id="6952" name="Google Shape;6952;p242"/>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42"/>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42"/>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42"/>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42"/>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42"/>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42"/>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42"/>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42"/>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42"/>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42"/>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42"/>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42"/>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42"/>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42"/>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42"/>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42"/>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42"/>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42"/>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42"/>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42"/>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3" name="Google Shape;6973;p242"/>
          <p:cNvGrpSpPr/>
          <p:nvPr/>
        </p:nvGrpSpPr>
        <p:grpSpPr>
          <a:xfrm>
            <a:off x="713213" y="751762"/>
            <a:ext cx="1026734" cy="3847676"/>
            <a:chOff x="8648513" y="751762"/>
            <a:chExt cx="1026734" cy="3847676"/>
          </a:xfrm>
        </p:grpSpPr>
        <p:sp>
          <p:nvSpPr>
            <p:cNvPr id="6974" name="Google Shape;6974;p242"/>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42"/>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42"/>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42"/>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42"/>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42"/>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42"/>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42"/>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42"/>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42"/>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42"/>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42"/>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42"/>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42"/>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42"/>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42"/>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42"/>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42"/>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42"/>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42"/>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42"/>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42"/>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42"/>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42"/>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6998"/>
        <p:cNvGrpSpPr/>
        <p:nvPr/>
      </p:nvGrpSpPr>
      <p:grpSpPr>
        <a:xfrm>
          <a:off x="0" y="0"/>
          <a:ext cx="0" cy="0"/>
          <a:chOff x="0" y="0"/>
          <a:chExt cx="0" cy="0"/>
        </a:xfrm>
      </p:grpSpPr>
      <p:sp>
        <p:nvSpPr>
          <p:cNvPr id="6999" name="Google Shape;6999;p243"/>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43"/>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243"/>
          <p:cNvGrpSpPr/>
          <p:nvPr/>
        </p:nvGrpSpPr>
        <p:grpSpPr>
          <a:xfrm>
            <a:off x="-10595" y="537036"/>
            <a:ext cx="2188681" cy="4059897"/>
            <a:chOff x="218005" y="537036"/>
            <a:chExt cx="2188681" cy="4059897"/>
          </a:xfrm>
        </p:grpSpPr>
        <p:sp>
          <p:nvSpPr>
            <p:cNvPr id="7002" name="Google Shape;7002;p24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4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4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4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4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4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4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4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4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4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4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4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4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4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4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4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4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4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4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4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243"/>
          <p:cNvGrpSpPr/>
          <p:nvPr/>
        </p:nvGrpSpPr>
        <p:grpSpPr>
          <a:xfrm>
            <a:off x="1623581" y="1792459"/>
            <a:ext cx="1461622" cy="2804474"/>
            <a:chOff x="2156981" y="1792459"/>
            <a:chExt cx="1461622" cy="2804474"/>
          </a:xfrm>
        </p:grpSpPr>
        <p:sp>
          <p:nvSpPr>
            <p:cNvPr id="7023" name="Google Shape;7023;p243"/>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43"/>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43"/>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43"/>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43"/>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43"/>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43"/>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43"/>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43"/>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43"/>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43"/>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43"/>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43"/>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39"/>
        <p:cNvGrpSpPr/>
        <p:nvPr/>
      </p:nvGrpSpPr>
      <p:grpSpPr>
        <a:xfrm>
          <a:off x="0" y="0"/>
          <a:ext cx="0" cy="0"/>
          <a:chOff x="0" y="0"/>
          <a:chExt cx="0" cy="0"/>
        </a:xfrm>
      </p:grpSpPr>
      <p:sp>
        <p:nvSpPr>
          <p:cNvPr id="7040" name="Google Shape;7040;p245"/>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41" name="Google Shape;7041;p245"/>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42"/>
        <p:cNvGrpSpPr/>
        <p:nvPr/>
      </p:nvGrpSpPr>
      <p:grpSpPr>
        <a:xfrm>
          <a:off x="0" y="0"/>
          <a:ext cx="0" cy="0"/>
          <a:chOff x="0" y="0"/>
          <a:chExt cx="0" cy="0"/>
        </a:xfrm>
      </p:grpSpPr>
      <p:sp>
        <p:nvSpPr>
          <p:cNvPr id="7043" name="Google Shape;7043;p246"/>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044" name="Google Shape;7044;p246"/>
          <p:cNvGrpSpPr/>
          <p:nvPr/>
        </p:nvGrpSpPr>
        <p:grpSpPr>
          <a:xfrm>
            <a:off x="-239195" y="537036"/>
            <a:ext cx="2188681" cy="4059897"/>
            <a:chOff x="218005" y="537036"/>
            <a:chExt cx="2188681" cy="4059897"/>
          </a:xfrm>
        </p:grpSpPr>
        <p:sp>
          <p:nvSpPr>
            <p:cNvPr id="7045" name="Google Shape;7045;p246"/>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46"/>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46"/>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46"/>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46"/>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46"/>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46"/>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46"/>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46"/>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46"/>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46"/>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46"/>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46"/>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46"/>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46"/>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46"/>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46"/>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46"/>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46"/>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46"/>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246"/>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066" name="Google Shape;7066;p246"/>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67" name="Google Shape;7067;p246"/>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7068" name="Google Shape;7068;p246"/>
          <p:cNvGrpSpPr/>
          <p:nvPr/>
        </p:nvGrpSpPr>
        <p:grpSpPr>
          <a:xfrm>
            <a:off x="1650064" y="3046820"/>
            <a:ext cx="2865546" cy="1557425"/>
            <a:chOff x="4886332" y="2499043"/>
            <a:chExt cx="3864527" cy="2100371"/>
          </a:xfrm>
        </p:grpSpPr>
        <p:sp>
          <p:nvSpPr>
            <p:cNvPr id="7069" name="Google Shape;7069;p246"/>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46"/>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46"/>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46"/>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46"/>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46"/>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46"/>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46"/>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46"/>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46"/>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46"/>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46"/>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46"/>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46"/>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46"/>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46"/>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46"/>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46"/>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46"/>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46"/>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46"/>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46"/>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46"/>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92"/>
        <p:cNvGrpSpPr/>
        <p:nvPr/>
      </p:nvGrpSpPr>
      <p:grpSpPr>
        <a:xfrm>
          <a:off x="0" y="0"/>
          <a:ext cx="0" cy="0"/>
          <a:chOff x="0" y="0"/>
          <a:chExt cx="0" cy="0"/>
        </a:xfrm>
      </p:grpSpPr>
      <p:grpSp>
        <p:nvGrpSpPr>
          <p:cNvPr id="7093" name="Google Shape;7093;p247"/>
          <p:cNvGrpSpPr/>
          <p:nvPr/>
        </p:nvGrpSpPr>
        <p:grpSpPr>
          <a:xfrm>
            <a:off x="-664721" y="161925"/>
            <a:ext cx="9808724" cy="940269"/>
            <a:chOff x="-664721" y="161925"/>
            <a:chExt cx="9808724" cy="940269"/>
          </a:xfrm>
        </p:grpSpPr>
        <p:sp>
          <p:nvSpPr>
            <p:cNvPr id="7094" name="Google Shape;7094;p247"/>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47"/>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47"/>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47"/>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247"/>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47"/>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7100" name="Google Shape;7100;p24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01"/>
        <p:cNvGrpSpPr/>
        <p:nvPr/>
      </p:nvGrpSpPr>
      <p:grpSpPr>
        <a:xfrm>
          <a:off x="0" y="0"/>
          <a:ext cx="0" cy="0"/>
          <a:chOff x="0" y="0"/>
          <a:chExt cx="0" cy="0"/>
        </a:xfrm>
      </p:grpSpPr>
      <p:grpSp>
        <p:nvGrpSpPr>
          <p:cNvPr id="7102" name="Google Shape;7102;p248"/>
          <p:cNvGrpSpPr/>
          <p:nvPr/>
        </p:nvGrpSpPr>
        <p:grpSpPr>
          <a:xfrm>
            <a:off x="-4476750" y="2057852"/>
            <a:ext cx="5372047" cy="2541625"/>
            <a:chOff x="4629150" y="2057852"/>
            <a:chExt cx="5372047" cy="2541625"/>
          </a:xfrm>
        </p:grpSpPr>
        <p:sp>
          <p:nvSpPr>
            <p:cNvPr id="7103" name="Google Shape;7103;p248"/>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48"/>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48"/>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48"/>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48"/>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48"/>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48"/>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48"/>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48"/>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48"/>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48"/>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48"/>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48"/>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6" name="Google Shape;7116;p248"/>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7" name="Google Shape;7117;p248"/>
          <p:cNvGrpSpPr/>
          <p:nvPr/>
        </p:nvGrpSpPr>
        <p:grpSpPr>
          <a:xfrm>
            <a:off x="8136200" y="3566336"/>
            <a:ext cx="2031212" cy="1033143"/>
            <a:chOff x="1189475" y="3564161"/>
            <a:chExt cx="2031212" cy="1033143"/>
          </a:xfrm>
        </p:grpSpPr>
        <p:sp>
          <p:nvSpPr>
            <p:cNvPr id="7118" name="Google Shape;7118;p24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4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4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4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4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4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4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4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4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4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24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129" name="Google Shape;7129;p248"/>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7130" name="Google Shape;7130;p248"/>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7131" name="Google Shape;7131;p248"/>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132" name="Google Shape;7132;p248"/>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14"/>
        <p:cNvGrpSpPr/>
        <p:nvPr/>
      </p:nvGrpSpPr>
      <p:grpSpPr>
        <a:xfrm>
          <a:off x="0" y="0"/>
          <a:ext cx="0" cy="0"/>
          <a:chOff x="0" y="0"/>
          <a:chExt cx="0" cy="0"/>
        </a:xfrm>
      </p:grpSpPr>
      <p:grpSp>
        <p:nvGrpSpPr>
          <p:cNvPr id="415" name="Google Shape;415;p26"/>
          <p:cNvGrpSpPr/>
          <p:nvPr/>
        </p:nvGrpSpPr>
        <p:grpSpPr>
          <a:xfrm>
            <a:off x="4657725" y="2057852"/>
            <a:ext cx="5372047" cy="2541625"/>
            <a:chOff x="4629150" y="2057852"/>
            <a:chExt cx="5372047" cy="2541625"/>
          </a:xfrm>
        </p:grpSpPr>
        <p:sp>
          <p:nvSpPr>
            <p:cNvPr id="416" name="Google Shape;416;p26"/>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6"/>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32" name="Google Shape;432;p2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33"/>
        <p:cNvGrpSpPr/>
        <p:nvPr/>
      </p:nvGrpSpPr>
      <p:grpSpPr>
        <a:xfrm>
          <a:off x="0" y="0"/>
          <a:ext cx="0" cy="0"/>
          <a:chOff x="0" y="0"/>
          <a:chExt cx="0" cy="0"/>
        </a:xfrm>
      </p:grpSpPr>
      <p:sp>
        <p:nvSpPr>
          <p:cNvPr id="7134" name="Google Shape;7134;p249"/>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49"/>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49"/>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49"/>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49"/>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4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40"/>
        <p:cNvGrpSpPr/>
        <p:nvPr/>
      </p:nvGrpSpPr>
      <p:grpSpPr>
        <a:xfrm>
          <a:off x="0" y="0"/>
          <a:ext cx="0" cy="0"/>
          <a:chOff x="0" y="0"/>
          <a:chExt cx="0" cy="0"/>
        </a:xfrm>
      </p:grpSpPr>
      <p:sp>
        <p:nvSpPr>
          <p:cNvPr id="7141" name="Google Shape;7141;p25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142" name="Google Shape;7142;p250"/>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43"/>
        <p:cNvGrpSpPr/>
        <p:nvPr/>
      </p:nvGrpSpPr>
      <p:grpSpPr>
        <a:xfrm>
          <a:off x="0" y="0"/>
          <a:ext cx="0" cy="0"/>
          <a:chOff x="0" y="0"/>
          <a:chExt cx="0" cy="0"/>
        </a:xfrm>
      </p:grpSpPr>
      <p:sp>
        <p:nvSpPr>
          <p:cNvPr id="7144" name="Google Shape;7144;p251"/>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5" name="Google Shape;7145;p251"/>
          <p:cNvGrpSpPr/>
          <p:nvPr/>
        </p:nvGrpSpPr>
        <p:grpSpPr>
          <a:xfrm>
            <a:off x="-3201674" y="751762"/>
            <a:ext cx="3732921" cy="3847676"/>
            <a:chOff x="5942326" y="751762"/>
            <a:chExt cx="3732921" cy="3847676"/>
          </a:xfrm>
        </p:grpSpPr>
        <p:sp>
          <p:nvSpPr>
            <p:cNvPr id="7146" name="Google Shape;7146;p251"/>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51"/>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51"/>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51"/>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51"/>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51"/>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51"/>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51"/>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51"/>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51"/>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51"/>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51"/>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51"/>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51"/>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51"/>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51"/>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51"/>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51"/>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51"/>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51"/>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51"/>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51"/>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51"/>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51"/>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51"/>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51"/>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51"/>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51"/>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51"/>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51"/>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51"/>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51"/>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51"/>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51"/>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51"/>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51"/>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51"/>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51"/>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51"/>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51"/>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51"/>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51"/>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51"/>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51"/>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51"/>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1" name="Google Shape;7191;p251"/>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51"/>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193" name="Google Shape;7193;p251"/>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94"/>
        <p:cNvGrpSpPr/>
        <p:nvPr/>
      </p:nvGrpSpPr>
      <p:grpSpPr>
        <a:xfrm>
          <a:off x="0" y="0"/>
          <a:ext cx="0" cy="0"/>
          <a:chOff x="0" y="0"/>
          <a:chExt cx="0" cy="0"/>
        </a:xfrm>
      </p:grpSpPr>
      <p:grpSp>
        <p:nvGrpSpPr>
          <p:cNvPr id="7195" name="Google Shape;7195;p252"/>
          <p:cNvGrpSpPr/>
          <p:nvPr/>
        </p:nvGrpSpPr>
        <p:grpSpPr>
          <a:xfrm>
            <a:off x="-920305" y="2124157"/>
            <a:ext cx="1457115" cy="2468198"/>
            <a:chOff x="70293" y="1615974"/>
            <a:chExt cx="1758527" cy="2978398"/>
          </a:xfrm>
        </p:grpSpPr>
        <p:sp>
          <p:nvSpPr>
            <p:cNvPr id="7196" name="Google Shape;7196;p252"/>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5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5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5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5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5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5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5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5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5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5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5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5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252"/>
          <p:cNvGrpSpPr/>
          <p:nvPr/>
        </p:nvGrpSpPr>
        <p:grpSpPr>
          <a:xfrm>
            <a:off x="7208925" y="1625511"/>
            <a:ext cx="2718409" cy="2973925"/>
            <a:chOff x="-1944600" y="1625511"/>
            <a:chExt cx="2718409" cy="2973925"/>
          </a:xfrm>
        </p:grpSpPr>
        <p:sp>
          <p:nvSpPr>
            <p:cNvPr id="7210" name="Google Shape;7210;p252"/>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5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5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5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5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5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5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5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5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5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52"/>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52"/>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52"/>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52"/>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52"/>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52"/>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52"/>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52"/>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52"/>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52"/>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52"/>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5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5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5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5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5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5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5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5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52"/>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52"/>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52"/>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52"/>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52"/>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52"/>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52"/>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52"/>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52"/>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252"/>
          <p:cNvGrpSpPr/>
          <p:nvPr/>
        </p:nvGrpSpPr>
        <p:grpSpPr>
          <a:xfrm>
            <a:off x="-5907" y="1615974"/>
            <a:ext cx="1758527" cy="2978398"/>
            <a:chOff x="70293" y="1615974"/>
            <a:chExt cx="1758527" cy="2978398"/>
          </a:xfrm>
        </p:grpSpPr>
        <p:sp>
          <p:nvSpPr>
            <p:cNvPr id="7249" name="Google Shape;7249;p252"/>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5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5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5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5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5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5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5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5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5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5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5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5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2" name="Google Shape;7262;p252"/>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52"/>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52"/>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265" name="Google Shape;7265;p252"/>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66"/>
        <p:cNvGrpSpPr/>
        <p:nvPr/>
      </p:nvGrpSpPr>
      <p:grpSpPr>
        <a:xfrm>
          <a:off x="0" y="0"/>
          <a:ext cx="0" cy="0"/>
          <a:chOff x="0" y="0"/>
          <a:chExt cx="0" cy="0"/>
        </a:xfrm>
      </p:grpSpPr>
      <p:grpSp>
        <p:nvGrpSpPr>
          <p:cNvPr id="7267" name="Google Shape;7267;p253"/>
          <p:cNvGrpSpPr/>
          <p:nvPr/>
        </p:nvGrpSpPr>
        <p:grpSpPr>
          <a:xfrm>
            <a:off x="5942326" y="751762"/>
            <a:ext cx="3732921" cy="3847676"/>
            <a:chOff x="5942326" y="751762"/>
            <a:chExt cx="3732921" cy="3847676"/>
          </a:xfrm>
        </p:grpSpPr>
        <p:sp>
          <p:nvSpPr>
            <p:cNvPr id="7268" name="Google Shape;7268;p253"/>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53"/>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53"/>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53"/>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53"/>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53"/>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53"/>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53"/>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53"/>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53"/>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53"/>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53"/>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53"/>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53"/>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53"/>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53"/>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53"/>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53"/>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53"/>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53"/>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53"/>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53"/>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53"/>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53"/>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53"/>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53"/>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53"/>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53"/>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53"/>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53"/>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53"/>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53"/>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53"/>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53"/>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53"/>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53"/>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53"/>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53"/>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53"/>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53"/>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53"/>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53"/>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53"/>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53"/>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53"/>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253"/>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14"/>
        <p:cNvGrpSpPr/>
        <p:nvPr/>
      </p:nvGrpSpPr>
      <p:grpSpPr>
        <a:xfrm>
          <a:off x="0" y="0"/>
          <a:ext cx="0" cy="0"/>
          <a:chOff x="0" y="0"/>
          <a:chExt cx="0" cy="0"/>
        </a:xfrm>
      </p:grpSpPr>
      <p:sp>
        <p:nvSpPr>
          <p:cNvPr id="7315" name="Google Shape;7315;p254"/>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7316" name="Google Shape;7316;p254"/>
          <p:cNvGrpSpPr/>
          <p:nvPr/>
        </p:nvGrpSpPr>
        <p:grpSpPr>
          <a:xfrm>
            <a:off x="-391801" y="164137"/>
            <a:ext cx="9381281" cy="4439387"/>
            <a:chOff x="-391801" y="164137"/>
            <a:chExt cx="9381281" cy="4439387"/>
          </a:xfrm>
        </p:grpSpPr>
        <p:sp>
          <p:nvSpPr>
            <p:cNvPr id="7317" name="Google Shape;7317;p254"/>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254"/>
            <p:cNvGrpSpPr/>
            <p:nvPr/>
          </p:nvGrpSpPr>
          <p:grpSpPr>
            <a:xfrm flipH="1">
              <a:off x="7160061" y="164137"/>
              <a:ext cx="1829419" cy="4439387"/>
              <a:chOff x="1523503" y="160050"/>
              <a:chExt cx="1829419" cy="4439387"/>
            </a:xfrm>
          </p:grpSpPr>
          <p:sp>
            <p:nvSpPr>
              <p:cNvPr id="7319" name="Google Shape;7319;p254"/>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54"/>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54"/>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54"/>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54"/>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54"/>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54"/>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6" name="Google Shape;7326;p254"/>
              <p:cNvGrpSpPr/>
              <p:nvPr/>
            </p:nvGrpSpPr>
            <p:grpSpPr>
              <a:xfrm>
                <a:off x="1523503" y="160050"/>
                <a:ext cx="1829419" cy="4439387"/>
                <a:chOff x="1523503" y="160050"/>
                <a:chExt cx="1829419" cy="4439387"/>
              </a:xfrm>
            </p:grpSpPr>
            <p:sp>
              <p:nvSpPr>
                <p:cNvPr id="7327" name="Google Shape;7327;p254"/>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54"/>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54"/>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54"/>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54"/>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54"/>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54"/>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54"/>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54"/>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54"/>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54"/>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254"/>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54"/>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254"/>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54"/>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54"/>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54"/>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54"/>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54"/>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54"/>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54"/>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54"/>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54"/>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54"/>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54"/>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54"/>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54"/>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54"/>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54"/>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54"/>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54"/>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54"/>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54"/>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54"/>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54"/>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54"/>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54"/>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54"/>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5" name="Google Shape;7365;p254"/>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366"/>
        <p:cNvGrpSpPr/>
        <p:nvPr/>
      </p:nvGrpSpPr>
      <p:grpSpPr>
        <a:xfrm>
          <a:off x="0" y="0"/>
          <a:ext cx="0" cy="0"/>
          <a:chOff x="0" y="0"/>
          <a:chExt cx="0" cy="0"/>
        </a:xfrm>
      </p:grpSpPr>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67"/>
        <p:cNvGrpSpPr/>
        <p:nvPr/>
      </p:nvGrpSpPr>
      <p:grpSpPr>
        <a:xfrm>
          <a:off x="0" y="0"/>
          <a:ext cx="0" cy="0"/>
          <a:chOff x="0" y="0"/>
          <a:chExt cx="0" cy="0"/>
        </a:xfrm>
      </p:grpSpPr>
      <p:grpSp>
        <p:nvGrpSpPr>
          <p:cNvPr id="7368" name="Google Shape;7368;p256"/>
          <p:cNvGrpSpPr/>
          <p:nvPr/>
        </p:nvGrpSpPr>
        <p:grpSpPr>
          <a:xfrm>
            <a:off x="8223695" y="2124157"/>
            <a:ext cx="1457115" cy="2468198"/>
            <a:chOff x="70293" y="1615974"/>
            <a:chExt cx="1758527" cy="2978398"/>
          </a:xfrm>
        </p:grpSpPr>
        <p:sp>
          <p:nvSpPr>
            <p:cNvPr id="7369" name="Google Shape;7369;p25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5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5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5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5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5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5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5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5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5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5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5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5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2" name="Google Shape;7382;p256"/>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56"/>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56"/>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56"/>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56"/>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56"/>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7388" name="Google Shape;7388;p256"/>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389" name="Google Shape;7389;p256"/>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390" name="Google Shape;7390;p256"/>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391" name="Google Shape;7391;p256"/>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7392" name="Google Shape;7392;p256"/>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393" name="Google Shape;7393;p256"/>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394" name="Google Shape;7394;p256"/>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7395" name="Google Shape;7395;p256"/>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396" name="Google Shape;7396;p256"/>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7397" name="Google Shape;7397;p256"/>
          <p:cNvGrpSpPr/>
          <p:nvPr/>
        </p:nvGrpSpPr>
        <p:grpSpPr>
          <a:xfrm>
            <a:off x="-1066499" y="3894420"/>
            <a:ext cx="2325243" cy="705000"/>
            <a:chOff x="-1066499" y="3894420"/>
            <a:chExt cx="2325243" cy="705000"/>
          </a:xfrm>
        </p:grpSpPr>
        <p:sp>
          <p:nvSpPr>
            <p:cNvPr id="7398" name="Google Shape;7398;p256"/>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56"/>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400"/>
        <p:cNvGrpSpPr/>
        <p:nvPr/>
      </p:nvGrpSpPr>
      <p:grpSpPr>
        <a:xfrm>
          <a:off x="0" y="0"/>
          <a:ext cx="0" cy="0"/>
          <a:chOff x="0" y="0"/>
          <a:chExt cx="0" cy="0"/>
        </a:xfrm>
      </p:grpSpPr>
      <p:grpSp>
        <p:nvGrpSpPr>
          <p:cNvPr id="7401" name="Google Shape;7401;p257"/>
          <p:cNvGrpSpPr/>
          <p:nvPr/>
        </p:nvGrpSpPr>
        <p:grpSpPr>
          <a:xfrm>
            <a:off x="4657725" y="2057852"/>
            <a:ext cx="5372047" cy="2541625"/>
            <a:chOff x="4629150" y="2057852"/>
            <a:chExt cx="5372047" cy="2541625"/>
          </a:xfrm>
        </p:grpSpPr>
        <p:sp>
          <p:nvSpPr>
            <p:cNvPr id="7402" name="Google Shape;7402;p257"/>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57"/>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57"/>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57"/>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57"/>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57"/>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57"/>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57"/>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57"/>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57"/>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57"/>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57"/>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57"/>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5" name="Google Shape;7415;p257"/>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57"/>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57"/>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418" name="Google Shape;7418;p25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7419"/>
        <p:cNvGrpSpPr/>
        <p:nvPr/>
      </p:nvGrpSpPr>
      <p:grpSpPr>
        <a:xfrm>
          <a:off x="0" y="0"/>
          <a:ext cx="0" cy="0"/>
          <a:chOff x="0" y="0"/>
          <a:chExt cx="0" cy="0"/>
        </a:xfrm>
      </p:grpSpPr>
      <p:sp>
        <p:nvSpPr>
          <p:cNvPr id="7420" name="Google Shape;7420;p258"/>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421" name="Google Shape;7421;p258"/>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7422" name="Google Shape;7422;p258"/>
          <p:cNvGrpSpPr/>
          <p:nvPr/>
        </p:nvGrpSpPr>
        <p:grpSpPr>
          <a:xfrm>
            <a:off x="-1105970" y="537036"/>
            <a:ext cx="2188681" cy="4059897"/>
            <a:chOff x="218005" y="537036"/>
            <a:chExt cx="2188681" cy="4059897"/>
          </a:xfrm>
        </p:grpSpPr>
        <p:sp>
          <p:nvSpPr>
            <p:cNvPr id="7423" name="Google Shape;7423;p258"/>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58"/>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58"/>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58"/>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258"/>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58"/>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58"/>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58"/>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58"/>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258"/>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258"/>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258"/>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58"/>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58"/>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58"/>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58"/>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58"/>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58"/>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58"/>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58"/>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433"/>
        <p:cNvGrpSpPr/>
        <p:nvPr/>
      </p:nvGrpSpPr>
      <p:grpSpPr>
        <a:xfrm>
          <a:off x="0" y="0"/>
          <a:ext cx="0" cy="0"/>
          <a:chOff x="0" y="0"/>
          <a:chExt cx="0" cy="0"/>
        </a:xfrm>
      </p:grpSpPr>
      <p:sp>
        <p:nvSpPr>
          <p:cNvPr id="434" name="Google Shape;434;p27"/>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35" name="Google Shape;435;p27"/>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436" name="Google Shape;436;p27"/>
          <p:cNvGrpSpPr/>
          <p:nvPr/>
        </p:nvGrpSpPr>
        <p:grpSpPr>
          <a:xfrm>
            <a:off x="-1105970" y="537036"/>
            <a:ext cx="2188681" cy="4059897"/>
            <a:chOff x="218005" y="537036"/>
            <a:chExt cx="2188681" cy="4059897"/>
          </a:xfrm>
        </p:grpSpPr>
        <p:sp>
          <p:nvSpPr>
            <p:cNvPr id="437" name="Google Shape;437;p27"/>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7443"/>
        <p:cNvGrpSpPr/>
        <p:nvPr/>
      </p:nvGrpSpPr>
      <p:grpSpPr>
        <a:xfrm>
          <a:off x="0" y="0"/>
          <a:ext cx="0" cy="0"/>
          <a:chOff x="0" y="0"/>
          <a:chExt cx="0" cy="0"/>
        </a:xfrm>
      </p:grpSpPr>
      <p:grpSp>
        <p:nvGrpSpPr>
          <p:cNvPr id="7444" name="Google Shape;7444;p259"/>
          <p:cNvGrpSpPr/>
          <p:nvPr/>
        </p:nvGrpSpPr>
        <p:grpSpPr>
          <a:xfrm>
            <a:off x="7605281" y="1792459"/>
            <a:ext cx="1461622" cy="2804474"/>
            <a:chOff x="2156981" y="1792459"/>
            <a:chExt cx="1461622" cy="2804474"/>
          </a:xfrm>
        </p:grpSpPr>
        <p:sp>
          <p:nvSpPr>
            <p:cNvPr id="7445" name="Google Shape;7445;p259"/>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59"/>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59"/>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59"/>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59"/>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59"/>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59"/>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59"/>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259"/>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259"/>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259"/>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59"/>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59"/>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259"/>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459" name="Google Shape;7459;p259"/>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460" name="Google Shape;7460;p259"/>
          <p:cNvGrpSpPr/>
          <p:nvPr/>
        </p:nvGrpSpPr>
        <p:grpSpPr>
          <a:xfrm>
            <a:off x="8718993" y="1615974"/>
            <a:ext cx="1758527" cy="2978398"/>
            <a:chOff x="70293" y="1615974"/>
            <a:chExt cx="1758527" cy="2978398"/>
          </a:xfrm>
        </p:grpSpPr>
        <p:sp>
          <p:nvSpPr>
            <p:cNvPr id="7461" name="Google Shape;7461;p25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5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5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5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5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25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25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4" name="Google Shape;7474;p259"/>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59"/>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59"/>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7477"/>
        <p:cNvGrpSpPr/>
        <p:nvPr/>
      </p:nvGrpSpPr>
      <p:grpSpPr>
        <a:xfrm>
          <a:off x="0" y="0"/>
          <a:ext cx="0" cy="0"/>
          <a:chOff x="0" y="0"/>
          <a:chExt cx="0" cy="0"/>
        </a:xfrm>
      </p:grpSpPr>
      <p:grpSp>
        <p:nvGrpSpPr>
          <p:cNvPr id="7478" name="Google Shape;7478;p260"/>
          <p:cNvGrpSpPr/>
          <p:nvPr/>
        </p:nvGrpSpPr>
        <p:grpSpPr>
          <a:xfrm>
            <a:off x="-425007" y="1615974"/>
            <a:ext cx="1758527" cy="2978398"/>
            <a:chOff x="70293" y="1615974"/>
            <a:chExt cx="1758527" cy="2978398"/>
          </a:xfrm>
        </p:grpSpPr>
        <p:sp>
          <p:nvSpPr>
            <p:cNvPr id="7479" name="Google Shape;7479;p260"/>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6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6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6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6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6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6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60"/>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60"/>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260"/>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260"/>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60"/>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60"/>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2" name="Google Shape;7492;p260"/>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60"/>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60"/>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495" name="Google Shape;7495;p260"/>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6" name="Google Shape;7496;p260"/>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60"/>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7498"/>
        <p:cNvGrpSpPr/>
        <p:nvPr/>
      </p:nvGrpSpPr>
      <p:grpSpPr>
        <a:xfrm>
          <a:off x="0" y="0"/>
          <a:ext cx="0" cy="0"/>
          <a:chOff x="0" y="0"/>
          <a:chExt cx="0" cy="0"/>
        </a:xfrm>
      </p:grpSpPr>
      <p:sp>
        <p:nvSpPr>
          <p:cNvPr id="7499" name="Google Shape;7499;p261"/>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6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7501" name="Google Shape;7501;p261"/>
          <p:cNvGrpSpPr/>
          <p:nvPr/>
        </p:nvGrpSpPr>
        <p:grpSpPr>
          <a:xfrm>
            <a:off x="-536275" y="1221422"/>
            <a:ext cx="1029421" cy="3382103"/>
            <a:chOff x="7407575" y="1221422"/>
            <a:chExt cx="1029421" cy="3382103"/>
          </a:xfrm>
        </p:grpSpPr>
        <p:sp>
          <p:nvSpPr>
            <p:cNvPr id="7502" name="Google Shape;7502;p261"/>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61"/>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261"/>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261"/>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261"/>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61"/>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61"/>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61"/>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61"/>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61"/>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61"/>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61"/>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61"/>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61"/>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61"/>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61"/>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61"/>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61"/>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61"/>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1" name="Google Shape;7521;p261"/>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261"/>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61"/>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7524" name="Google Shape;7524;p261"/>
          <p:cNvGrpSpPr/>
          <p:nvPr/>
        </p:nvGrpSpPr>
        <p:grpSpPr>
          <a:xfrm>
            <a:off x="20900" y="3570386"/>
            <a:ext cx="2031212" cy="1033143"/>
            <a:chOff x="1189475" y="3564161"/>
            <a:chExt cx="2031212" cy="1033143"/>
          </a:xfrm>
        </p:grpSpPr>
        <p:sp>
          <p:nvSpPr>
            <p:cNvPr id="7525" name="Google Shape;7525;p26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6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6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6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6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6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6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6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6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6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7535"/>
        <p:cNvGrpSpPr/>
        <p:nvPr/>
      </p:nvGrpSpPr>
      <p:grpSpPr>
        <a:xfrm>
          <a:off x="0" y="0"/>
          <a:ext cx="0" cy="0"/>
          <a:chOff x="0" y="0"/>
          <a:chExt cx="0" cy="0"/>
        </a:xfrm>
      </p:grpSpPr>
      <p:sp>
        <p:nvSpPr>
          <p:cNvPr id="7536" name="Google Shape;7536;p262"/>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262"/>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538" name="Google Shape;7538;p262"/>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7539" name="Google Shape;7539;p262"/>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0" name="Google Shape;7540;p262"/>
          <p:cNvGrpSpPr/>
          <p:nvPr/>
        </p:nvGrpSpPr>
        <p:grpSpPr>
          <a:xfrm>
            <a:off x="4419840" y="926043"/>
            <a:ext cx="4163741" cy="3673378"/>
            <a:chOff x="4419840" y="926043"/>
            <a:chExt cx="4163741" cy="3673378"/>
          </a:xfrm>
        </p:grpSpPr>
        <p:sp>
          <p:nvSpPr>
            <p:cNvPr id="7541" name="Google Shape;7541;p262"/>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62"/>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62"/>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62"/>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62"/>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62"/>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62"/>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62"/>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62"/>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62"/>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62"/>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62"/>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262"/>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262"/>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262"/>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62"/>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62"/>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262"/>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262"/>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62"/>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62"/>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62"/>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62"/>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62"/>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62"/>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62"/>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62"/>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62"/>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62"/>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262"/>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262"/>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62"/>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62"/>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62"/>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62"/>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62"/>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62"/>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62"/>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62"/>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62"/>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62"/>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62"/>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62"/>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62"/>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7585"/>
        <p:cNvGrpSpPr/>
        <p:nvPr/>
      </p:nvGrpSpPr>
      <p:grpSpPr>
        <a:xfrm>
          <a:off x="0" y="0"/>
          <a:ext cx="0" cy="0"/>
          <a:chOff x="0" y="0"/>
          <a:chExt cx="0" cy="0"/>
        </a:xfrm>
      </p:grpSpPr>
      <p:grpSp>
        <p:nvGrpSpPr>
          <p:cNvPr id="7586" name="Google Shape;7586;p263"/>
          <p:cNvGrpSpPr/>
          <p:nvPr/>
        </p:nvGrpSpPr>
        <p:grpSpPr>
          <a:xfrm>
            <a:off x="4495802" y="610125"/>
            <a:ext cx="6847216" cy="3989243"/>
            <a:chOff x="4495802" y="610125"/>
            <a:chExt cx="6847216" cy="3989243"/>
          </a:xfrm>
        </p:grpSpPr>
        <p:sp>
          <p:nvSpPr>
            <p:cNvPr id="7587" name="Google Shape;7587;p263"/>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63"/>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63"/>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63"/>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63"/>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63"/>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63"/>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63"/>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63"/>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63"/>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63"/>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8" name="Google Shape;7598;p263"/>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99" name="Google Shape;7599;p263"/>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7600" name="Google Shape;7600;p263"/>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01" name="Google Shape;7601;p263"/>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7602" name="Google Shape;7602;p263"/>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03" name="Google Shape;7603;p263"/>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7604"/>
        <p:cNvGrpSpPr/>
        <p:nvPr/>
      </p:nvGrpSpPr>
      <p:grpSpPr>
        <a:xfrm>
          <a:off x="0" y="0"/>
          <a:ext cx="0" cy="0"/>
          <a:chOff x="0" y="0"/>
          <a:chExt cx="0" cy="0"/>
        </a:xfrm>
      </p:grpSpPr>
      <p:grpSp>
        <p:nvGrpSpPr>
          <p:cNvPr id="7605" name="Google Shape;7605;p264"/>
          <p:cNvGrpSpPr/>
          <p:nvPr/>
        </p:nvGrpSpPr>
        <p:grpSpPr>
          <a:xfrm>
            <a:off x="250725" y="926043"/>
            <a:ext cx="1586998" cy="3673373"/>
            <a:chOff x="253450" y="920693"/>
            <a:chExt cx="1586998" cy="3673373"/>
          </a:xfrm>
        </p:grpSpPr>
        <p:sp>
          <p:nvSpPr>
            <p:cNvPr id="7606" name="Google Shape;7606;p264"/>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64"/>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64"/>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64"/>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64"/>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64"/>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64"/>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64"/>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64"/>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64"/>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64"/>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64"/>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64"/>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264"/>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264"/>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64"/>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64"/>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64"/>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264"/>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264"/>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264"/>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264"/>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264"/>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264"/>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264"/>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264"/>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2" name="Google Shape;7632;p264"/>
          <p:cNvGrpSpPr/>
          <p:nvPr/>
        </p:nvGrpSpPr>
        <p:grpSpPr>
          <a:xfrm>
            <a:off x="-1944600" y="1625511"/>
            <a:ext cx="2718409" cy="2973925"/>
            <a:chOff x="-1944600" y="1625511"/>
            <a:chExt cx="2718409" cy="2973925"/>
          </a:xfrm>
        </p:grpSpPr>
        <p:sp>
          <p:nvSpPr>
            <p:cNvPr id="7633" name="Google Shape;7633;p264"/>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26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26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26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26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26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26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26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26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26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26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26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26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26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26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26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26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26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26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264"/>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264"/>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26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26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26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26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26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26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26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26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26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26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26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26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26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26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26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26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264"/>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1" name="Google Shape;7671;p264"/>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7672" name="Google Shape;7672;p264"/>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7673"/>
        <p:cNvGrpSpPr/>
        <p:nvPr/>
      </p:nvGrpSpPr>
      <p:grpSpPr>
        <a:xfrm>
          <a:off x="0" y="0"/>
          <a:ext cx="0" cy="0"/>
          <a:chOff x="0" y="0"/>
          <a:chExt cx="0" cy="0"/>
        </a:xfrm>
      </p:grpSpPr>
      <p:grpSp>
        <p:nvGrpSpPr>
          <p:cNvPr id="7674" name="Google Shape;7674;p265"/>
          <p:cNvGrpSpPr/>
          <p:nvPr/>
        </p:nvGrpSpPr>
        <p:grpSpPr>
          <a:xfrm>
            <a:off x="-4648198" y="610125"/>
            <a:ext cx="6847216" cy="3989243"/>
            <a:chOff x="-4648198" y="610125"/>
            <a:chExt cx="6847216" cy="3989243"/>
          </a:xfrm>
        </p:grpSpPr>
        <p:sp>
          <p:nvSpPr>
            <p:cNvPr id="7675" name="Google Shape;7675;p265"/>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265"/>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265"/>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265"/>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65"/>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65"/>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65"/>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265"/>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265"/>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65"/>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65"/>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265"/>
          <p:cNvGrpSpPr/>
          <p:nvPr/>
        </p:nvGrpSpPr>
        <p:grpSpPr>
          <a:xfrm>
            <a:off x="8057080" y="537036"/>
            <a:ext cx="2188681" cy="4059897"/>
            <a:chOff x="218005" y="537036"/>
            <a:chExt cx="2188681" cy="4059897"/>
          </a:xfrm>
        </p:grpSpPr>
        <p:sp>
          <p:nvSpPr>
            <p:cNvPr id="7687" name="Google Shape;7687;p26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6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6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6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6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6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6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6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6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6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26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26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26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6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6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6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6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6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6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6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7" name="Google Shape;7707;p265"/>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65"/>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09" name="Google Shape;7709;p265"/>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10" name="Google Shape;7710;p265"/>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11" name="Google Shape;7711;p265"/>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712" name="Google Shape;7712;p265"/>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713" name="Google Shape;7713;p265"/>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714" name="Google Shape;7714;p265"/>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15" name="Google Shape;7715;p265"/>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16" name="Google Shape;7716;p265"/>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7717"/>
        <p:cNvGrpSpPr/>
        <p:nvPr/>
      </p:nvGrpSpPr>
      <p:grpSpPr>
        <a:xfrm>
          <a:off x="0" y="0"/>
          <a:ext cx="0" cy="0"/>
          <a:chOff x="0" y="0"/>
          <a:chExt cx="0" cy="0"/>
        </a:xfrm>
      </p:grpSpPr>
      <p:sp>
        <p:nvSpPr>
          <p:cNvPr id="7718" name="Google Shape;7718;p266"/>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66"/>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66"/>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66"/>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66"/>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3" name="Google Shape;7723;p266"/>
          <p:cNvGrpSpPr/>
          <p:nvPr/>
        </p:nvGrpSpPr>
        <p:grpSpPr>
          <a:xfrm>
            <a:off x="8398175" y="1221422"/>
            <a:ext cx="1029421" cy="3382103"/>
            <a:chOff x="7407575" y="1221422"/>
            <a:chExt cx="1029421" cy="3382103"/>
          </a:xfrm>
        </p:grpSpPr>
        <p:sp>
          <p:nvSpPr>
            <p:cNvPr id="7724" name="Google Shape;7724;p266"/>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66"/>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66"/>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66"/>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266"/>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266"/>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66"/>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66"/>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66"/>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266"/>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266"/>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66"/>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66"/>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66"/>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66"/>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66"/>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66"/>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66"/>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66"/>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3" name="Google Shape;7743;p266"/>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44" name="Google Shape;7744;p266"/>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45" name="Google Shape;7745;p266"/>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46" name="Google Shape;7746;p266"/>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47" name="Google Shape;7747;p26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48" name="Google Shape;7748;p266"/>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66"/>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7750"/>
        <p:cNvGrpSpPr/>
        <p:nvPr/>
      </p:nvGrpSpPr>
      <p:grpSpPr>
        <a:xfrm>
          <a:off x="0" y="0"/>
          <a:ext cx="0" cy="0"/>
          <a:chOff x="0" y="0"/>
          <a:chExt cx="0" cy="0"/>
        </a:xfrm>
      </p:grpSpPr>
      <p:sp>
        <p:nvSpPr>
          <p:cNvPr id="7751" name="Google Shape;7751;p267"/>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2" name="Google Shape;7752;p267"/>
          <p:cNvGrpSpPr/>
          <p:nvPr/>
        </p:nvGrpSpPr>
        <p:grpSpPr>
          <a:xfrm>
            <a:off x="-1007800" y="3566336"/>
            <a:ext cx="2031212" cy="1033143"/>
            <a:chOff x="1189475" y="3564161"/>
            <a:chExt cx="2031212" cy="1033143"/>
          </a:xfrm>
        </p:grpSpPr>
        <p:sp>
          <p:nvSpPr>
            <p:cNvPr id="7753" name="Google Shape;7753;p26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6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6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6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6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6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26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26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6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6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267"/>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64" name="Google Shape;7764;p267"/>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65" name="Google Shape;7765;p267"/>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66" name="Google Shape;7766;p267"/>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67" name="Google Shape;7767;p267"/>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68" name="Google Shape;7768;p267"/>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69" name="Google Shape;7769;p26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7770"/>
        <p:cNvGrpSpPr/>
        <p:nvPr/>
      </p:nvGrpSpPr>
      <p:grpSpPr>
        <a:xfrm>
          <a:off x="0" y="0"/>
          <a:ext cx="0" cy="0"/>
          <a:chOff x="0" y="0"/>
          <a:chExt cx="0" cy="0"/>
        </a:xfrm>
      </p:grpSpPr>
      <p:sp>
        <p:nvSpPr>
          <p:cNvPr id="7771" name="Google Shape;7771;p268"/>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68"/>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73" name="Google Shape;7773;p268"/>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74" name="Google Shape;7774;p268"/>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75" name="Google Shape;7775;p268"/>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76" name="Google Shape;7776;p268"/>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77" name="Google Shape;7777;p268"/>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778" name="Google Shape;7778;p26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79" name="Google Shape;7779;p268"/>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68"/>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268"/>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268"/>
          <p:cNvGrpSpPr/>
          <p:nvPr/>
        </p:nvGrpSpPr>
        <p:grpSpPr>
          <a:xfrm>
            <a:off x="8136200" y="3566336"/>
            <a:ext cx="2031212" cy="1033143"/>
            <a:chOff x="1189475" y="3564161"/>
            <a:chExt cx="2031212" cy="1033143"/>
          </a:xfrm>
        </p:grpSpPr>
        <p:sp>
          <p:nvSpPr>
            <p:cNvPr id="7783" name="Google Shape;7783;p26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26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26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26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6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6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26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26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26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26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457"/>
        <p:cNvGrpSpPr/>
        <p:nvPr/>
      </p:nvGrpSpPr>
      <p:grpSpPr>
        <a:xfrm>
          <a:off x="0" y="0"/>
          <a:ext cx="0" cy="0"/>
          <a:chOff x="0" y="0"/>
          <a:chExt cx="0" cy="0"/>
        </a:xfrm>
      </p:grpSpPr>
      <p:grpSp>
        <p:nvGrpSpPr>
          <p:cNvPr id="458" name="Google Shape;458;p28"/>
          <p:cNvGrpSpPr/>
          <p:nvPr/>
        </p:nvGrpSpPr>
        <p:grpSpPr>
          <a:xfrm>
            <a:off x="7605281" y="1792459"/>
            <a:ext cx="1461622" cy="2804474"/>
            <a:chOff x="2156981" y="1792459"/>
            <a:chExt cx="1461622" cy="2804474"/>
          </a:xfrm>
        </p:grpSpPr>
        <p:sp>
          <p:nvSpPr>
            <p:cNvPr id="459" name="Google Shape;459;p28"/>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28"/>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3" name="Google Shape;473;p28"/>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4" name="Google Shape;474;p28"/>
          <p:cNvGrpSpPr/>
          <p:nvPr/>
        </p:nvGrpSpPr>
        <p:grpSpPr>
          <a:xfrm>
            <a:off x="8718993" y="1615974"/>
            <a:ext cx="1758527" cy="2978398"/>
            <a:chOff x="70293" y="1615974"/>
            <a:chExt cx="1758527" cy="2978398"/>
          </a:xfrm>
        </p:grpSpPr>
        <p:sp>
          <p:nvSpPr>
            <p:cNvPr id="475" name="Google Shape;475;p28"/>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28"/>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7793"/>
        <p:cNvGrpSpPr/>
        <p:nvPr/>
      </p:nvGrpSpPr>
      <p:grpSpPr>
        <a:xfrm>
          <a:off x="0" y="0"/>
          <a:ext cx="0" cy="0"/>
          <a:chOff x="0" y="0"/>
          <a:chExt cx="0" cy="0"/>
        </a:xfrm>
      </p:grpSpPr>
      <p:grpSp>
        <p:nvGrpSpPr>
          <p:cNvPr id="7794" name="Google Shape;7794;p269"/>
          <p:cNvGrpSpPr/>
          <p:nvPr/>
        </p:nvGrpSpPr>
        <p:grpSpPr>
          <a:xfrm>
            <a:off x="-664721" y="161925"/>
            <a:ext cx="9808724" cy="940269"/>
            <a:chOff x="-664721" y="161925"/>
            <a:chExt cx="9808724" cy="940269"/>
          </a:xfrm>
        </p:grpSpPr>
        <p:sp>
          <p:nvSpPr>
            <p:cNvPr id="7795" name="Google Shape;7795;p269"/>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269"/>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269"/>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269"/>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269"/>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69"/>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1" name="Google Shape;7801;p269"/>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2" name="Google Shape;7802;p269"/>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3" name="Google Shape;7803;p269"/>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4" name="Google Shape;7804;p269"/>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5" name="Google Shape;7805;p269"/>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06" name="Google Shape;7806;p269"/>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07" name="Google Shape;7807;p269"/>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08" name="Google Shape;7808;p269"/>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09" name="Google Shape;7809;p269"/>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10" name="Google Shape;7810;p26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811" name="Google Shape;7811;p269"/>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812"/>
        <p:cNvGrpSpPr/>
        <p:nvPr/>
      </p:nvGrpSpPr>
      <p:grpSpPr>
        <a:xfrm>
          <a:off x="0" y="0"/>
          <a:ext cx="0" cy="0"/>
          <a:chOff x="0" y="0"/>
          <a:chExt cx="0" cy="0"/>
        </a:xfrm>
      </p:grpSpPr>
      <p:sp>
        <p:nvSpPr>
          <p:cNvPr id="7813" name="Google Shape;7813;p270"/>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70"/>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270"/>
          <p:cNvGrpSpPr/>
          <p:nvPr/>
        </p:nvGrpSpPr>
        <p:grpSpPr>
          <a:xfrm>
            <a:off x="-1012025" y="3566286"/>
            <a:ext cx="2031212" cy="1033143"/>
            <a:chOff x="1189475" y="3564161"/>
            <a:chExt cx="2031212" cy="1033143"/>
          </a:xfrm>
        </p:grpSpPr>
        <p:sp>
          <p:nvSpPr>
            <p:cNvPr id="7816" name="Google Shape;7816;p27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7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7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7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7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7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7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7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7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7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6" name="Google Shape;7826;p270"/>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70"/>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8" name="Google Shape;7828;p270"/>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29" name="Google Shape;7829;p270"/>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0" name="Google Shape;7830;p270"/>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1" name="Google Shape;7831;p270"/>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2" name="Google Shape;7832;p270"/>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33" name="Google Shape;7833;p270"/>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4" name="Google Shape;7834;p270"/>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5" name="Google Shape;7835;p270"/>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6" name="Google Shape;7836;p270"/>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7" name="Google Shape;7837;p270"/>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8" name="Google Shape;7838;p270"/>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9" name="Google Shape;7839;p27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7840"/>
        <p:cNvGrpSpPr/>
        <p:nvPr/>
      </p:nvGrpSpPr>
      <p:grpSpPr>
        <a:xfrm>
          <a:off x="0" y="0"/>
          <a:ext cx="0" cy="0"/>
          <a:chOff x="0" y="0"/>
          <a:chExt cx="0" cy="0"/>
        </a:xfrm>
      </p:grpSpPr>
      <p:sp>
        <p:nvSpPr>
          <p:cNvPr id="7841" name="Google Shape;7841;p271"/>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71"/>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71"/>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71"/>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71"/>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6" name="Google Shape;7846;p271"/>
          <p:cNvGrpSpPr/>
          <p:nvPr/>
        </p:nvGrpSpPr>
        <p:grpSpPr>
          <a:xfrm>
            <a:off x="8131975" y="3566286"/>
            <a:ext cx="2031212" cy="1033143"/>
            <a:chOff x="1189475" y="3564161"/>
            <a:chExt cx="2031212" cy="1033143"/>
          </a:xfrm>
        </p:grpSpPr>
        <p:sp>
          <p:nvSpPr>
            <p:cNvPr id="7847" name="Google Shape;7847;p27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7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7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7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7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7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7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7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7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7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7" name="Google Shape;7857;p27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7858"/>
        <p:cNvGrpSpPr/>
        <p:nvPr/>
      </p:nvGrpSpPr>
      <p:grpSpPr>
        <a:xfrm>
          <a:off x="0" y="0"/>
          <a:ext cx="0" cy="0"/>
          <a:chOff x="0" y="0"/>
          <a:chExt cx="0" cy="0"/>
        </a:xfrm>
      </p:grpSpPr>
      <p:sp>
        <p:nvSpPr>
          <p:cNvPr id="7859" name="Google Shape;7859;p272"/>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0" name="Google Shape;7860;p272"/>
          <p:cNvGrpSpPr/>
          <p:nvPr/>
        </p:nvGrpSpPr>
        <p:grpSpPr>
          <a:xfrm>
            <a:off x="-1012025" y="3566286"/>
            <a:ext cx="2031212" cy="1033143"/>
            <a:chOff x="1189475" y="3564161"/>
            <a:chExt cx="2031212" cy="1033143"/>
          </a:xfrm>
        </p:grpSpPr>
        <p:sp>
          <p:nvSpPr>
            <p:cNvPr id="7861" name="Google Shape;7861;p27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7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7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7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7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7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7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7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7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7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1" name="Google Shape;7871;p27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872" name="Google Shape;7872;p272"/>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7873"/>
        <p:cNvGrpSpPr/>
        <p:nvPr/>
      </p:nvGrpSpPr>
      <p:grpSpPr>
        <a:xfrm>
          <a:off x="0" y="0"/>
          <a:ext cx="0" cy="0"/>
          <a:chOff x="0" y="0"/>
          <a:chExt cx="0" cy="0"/>
        </a:xfrm>
      </p:grpSpPr>
      <p:sp>
        <p:nvSpPr>
          <p:cNvPr id="7874" name="Google Shape;7874;p273"/>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7875" name="Google Shape;7875;p273"/>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7876" name="Google Shape;7876;p273"/>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7877" name="Google Shape;7877;p273"/>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78" name="Google Shape;7878;p273"/>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73"/>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7880"/>
        <p:cNvGrpSpPr/>
        <p:nvPr/>
      </p:nvGrpSpPr>
      <p:grpSpPr>
        <a:xfrm>
          <a:off x="0" y="0"/>
          <a:ext cx="0" cy="0"/>
          <a:chOff x="0" y="0"/>
          <a:chExt cx="0" cy="0"/>
        </a:xfrm>
      </p:grpSpPr>
      <p:grpSp>
        <p:nvGrpSpPr>
          <p:cNvPr id="7881" name="Google Shape;7881;p274"/>
          <p:cNvGrpSpPr/>
          <p:nvPr/>
        </p:nvGrpSpPr>
        <p:grpSpPr>
          <a:xfrm flipH="1">
            <a:off x="5029440" y="926043"/>
            <a:ext cx="1586998" cy="3673373"/>
            <a:chOff x="253450" y="920693"/>
            <a:chExt cx="1586998" cy="3673373"/>
          </a:xfrm>
        </p:grpSpPr>
        <p:sp>
          <p:nvSpPr>
            <p:cNvPr id="7882" name="Google Shape;7882;p274"/>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74"/>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74"/>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74"/>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74"/>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74"/>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74"/>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74"/>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74"/>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74"/>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74"/>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74"/>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74"/>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74"/>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74"/>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74"/>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74"/>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74"/>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74"/>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74"/>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74"/>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74"/>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274"/>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74"/>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74"/>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74"/>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8" name="Google Shape;7908;p274"/>
          <p:cNvGrpSpPr/>
          <p:nvPr/>
        </p:nvGrpSpPr>
        <p:grpSpPr>
          <a:xfrm flipH="1">
            <a:off x="6093355" y="1625511"/>
            <a:ext cx="2718409" cy="2973925"/>
            <a:chOff x="-1944600" y="1625511"/>
            <a:chExt cx="2718409" cy="2973925"/>
          </a:xfrm>
        </p:grpSpPr>
        <p:sp>
          <p:nvSpPr>
            <p:cNvPr id="7909" name="Google Shape;7909;p274"/>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7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7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7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7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7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7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7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7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7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7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7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7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7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7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7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7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7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7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74"/>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74"/>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7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7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7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7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7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7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7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7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7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7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7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7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7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7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7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7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74"/>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274"/>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74"/>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7949"/>
        <p:cNvGrpSpPr/>
        <p:nvPr/>
      </p:nvGrpSpPr>
      <p:grpSpPr>
        <a:xfrm>
          <a:off x="0" y="0"/>
          <a:ext cx="0" cy="0"/>
          <a:chOff x="0" y="0"/>
          <a:chExt cx="0" cy="0"/>
        </a:xfrm>
      </p:grpSpPr>
      <p:sp>
        <p:nvSpPr>
          <p:cNvPr id="7950" name="Google Shape;7950;p275"/>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75"/>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75"/>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75"/>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75"/>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75"/>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75"/>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75"/>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75"/>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275"/>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275"/>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75"/>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75"/>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75"/>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75"/>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75"/>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75"/>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75"/>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75"/>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75"/>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75"/>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1" name="Google Shape;7971;p275"/>
          <p:cNvGrpSpPr/>
          <p:nvPr/>
        </p:nvGrpSpPr>
        <p:grpSpPr>
          <a:xfrm>
            <a:off x="713213" y="751762"/>
            <a:ext cx="1026734" cy="3847676"/>
            <a:chOff x="8648513" y="751762"/>
            <a:chExt cx="1026734" cy="3847676"/>
          </a:xfrm>
        </p:grpSpPr>
        <p:sp>
          <p:nvSpPr>
            <p:cNvPr id="7972" name="Google Shape;7972;p275"/>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75"/>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75"/>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75"/>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75"/>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75"/>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75"/>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75"/>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75"/>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75"/>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75"/>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75"/>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75"/>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75"/>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75"/>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75"/>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75"/>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75"/>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75"/>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75"/>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75"/>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75"/>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75"/>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75"/>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7996"/>
        <p:cNvGrpSpPr/>
        <p:nvPr/>
      </p:nvGrpSpPr>
      <p:grpSpPr>
        <a:xfrm>
          <a:off x="0" y="0"/>
          <a:ext cx="0" cy="0"/>
          <a:chOff x="0" y="0"/>
          <a:chExt cx="0" cy="0"/>
        </a:xfrm>
      </p:grpSpPr>
      <p:sp>
        <p:nvSpPr>
          <p:cNvPr id="7997" name="Google Shape;7997;p276"/>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76"/>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9" name="Google Shape;7999;p276"/>
          <p:cNvGrpSpPr/>
          <p:nvPr/>
        </p:nvGrpSpPr>
        <p:grpSpPr>
          <a:xfrm>
            <a:off x="-10595" y="537036"/>
            <a:ext cx="2188681" cy="4059897"/>
            <a:chOff x="218005" y="537036"/>
            <a:chExt cx="2188681" cy="4059897"/>
          </a:xfrm>
        </p:grpSpPr>
        <p:sp>
          <p:nvSpPr>
            <p:cNvPr id="8000" name="Google Shape;8000;p276"/>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76"/>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76"/>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76"/>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76"/>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76"/>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76"/>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76"/>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76"/>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76"/>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76"/>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76"/>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76"/>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76"/>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76"/>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76"/>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76"/>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76"/>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76"/>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76"/>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276"/>
          <p:cNvGrpSpPr/>
          <p:nvPr/>
        </p:nvGrpSpPr>
        <p:grpSpPr>
          <a:xfrm>
            <a:off x="1623581" y="1792459"/>
            <a:ext cx="1461622" cy="2804474"/>
            <a:chOff x="2156981" y="1792459"/>
            <a:chExt cx="1461622" cy="2804474"/>
          </a:xfrm>
        </p:grpSpPr>
        <p:sp>
          <p:nvSpPr>
            <p:cNvPr id="8021" name="Google Shape;8021;p276"/>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76"/>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76"/>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76"/>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76"/>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76"/>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76"/>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76"/>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76"/>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76"/>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76"/>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76"/>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76"/>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491"/>
        <p:cNvGrpSpPr/>
        <p:nvPr/>
      </p:nvGrpSpPr>
      <p:grpSpPr>
        <a:xfrm>
          <a:off x="0" y="0"/>
          <a:ext cx="0" cy="0"/>
          <a:chOff x="0" y="0"/>
          <a:chExt cx="0" cy="0"/>
        </a:xfrm>
      </p:grpSpPr>
      <p:grpSp>
        <p:nvGrpSpPr>
          <p:cNvPr id="492" name="Google Shape;492;p29"/>
          <p:cNvGrpSpPr/>
          <p:nvPr/>
        </p:nvGrpSpPr>
        <p:grpSpPr>
          <a:xfrm>
            <a:off x="-425007" y="1615974"/>
            <a:ext cx="1758527" cy="2978398"/>
            <a:chOff x="70293" y="1615974"/>
            <a:chExt cx="1758527" cy="2978398"/>
          </a:xfrm>
        </p:grpSpPr>
        <p:sp>
          <p:nvSpPr>
            <p:cNvPr id="493" name="Google Shape;493;p29"/>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9"/>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09" name="Google Shape;509;p29"/>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29"/>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512"/>
        <p:cNvGrpSpPr/>
        <p:nvPr/>
      </p:nvGrpSpPr>
      <p:grpSpPr>
        <a:xfrm>
          <a:off x="0" y="0"/>
          <a:ext cx="0" cy="0"/>
          <a:chOff x="0" y="0"/>
          <a:chExt cx="0" cy="0"/>
        </a:xfrm>
      </p:grpSpPr>
      <p:sp>
        <p:nvSpPr>
          <p:cNvPr id="513" name="Google Shape;513;p30"/>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515" name="Google Shape;515;p30"/>
          <p:cNvGrpSpPr/>
          <p:nvPr/>
        </p:nvGrpSpPr>
        <p:grpSpPr>
          <a:xfrm>
            <a:off x="-536275" y="1221422"/>
            <a:ext cx="1029421" cy="3382103"/>
            <a:chOff x="7407575" y="1221422"/>
            <a:chExt cx="1029421" cy="3382103"/>
          </a:xfrm>
        </p:grpSpPr>
        <p:sp>
          <p:nvSpPr>
            <p:cNvPr id="516" name="Google Shape;516;p30"/>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0"/>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538" name="Google Shape;538;p30"/>
          <p:cNvGrpSpPr/>
          <p:nvPr/>
        </p:nvGrpSpPr>
        <p:grpSpPr>
          <a:xfrm>
            <a:off x="20900" y="3570386"/>
            <a:ext cx="2031212" cy="1033143"/>
            <a:chOff x="1189475" y="3564161"/>
            <a:chExt cx="2031212" cy="1033143"/>
          </a:xfrm>
        </p:grpSpPr>
        <p:sp>
          <p:nvSpPr>
            <p:cNvPr id="539" name="Google Shape;539;p3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549"/>
        <p:cNvGrpSpPr/>
        <p:nvPr/>
      </p:nvGrpSpPr>
      <p:grpSpPr>
        <a:xfrm>
          <a:off x="0" y="0"/>
          <a:ext cx="0" cy="0"/>
          <a:chOff x="0" y="0"/>
          <a:chExt cx="0" cy="0"/>
        </a:xfrm>
      </p:grpSpPr>
      <p:sp>
        <p:nvSpPr>
          <p:cNvPr id="550" name="Google Shape;550;p31"/>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52" name="Google Shape;552;p31"/>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3" name="Google Shape;553;p31"/>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1"/>
          <p:cNvGrpSpPr/>
          <p:nvPr/>
        </p:nvGrpSpPr>
        <p:grpSpPr>
          <a:xfrm>
            <a:off x="4419840" y="926043"/>
            <a:ext cx="4163741" cy="3673378"/>
            <a:chOff x="4419840" y="926043"/>
            <a:chExt cx="4163741" cy="3673378"/>
          </a:xfrm>
        </p:grpSpPr>
        <p:sp>
          <p:nvSpPr>
            <p:cNvPr id="555" name="Google Shape;555;p31"/>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599"/>
        <p:cNvGrpSpPr/>
        <p:nvPr/>
      </p:nvGrpSpPr>
      <p:grpSpPr>
        <a:xfrm>
          <a:off x="0" y="0"/>
          <a:ext cx="0" cy="0"/>
          <a:chOff x="0" y="0"/>
          <a:chExt cx="0" cy="0"/>
        </a:xfrm>
      </p:grpSpPr>
      <p:grpSp>
        <p:nvGrpSpPr>
          <p:cNvPr id="600" name="Google Shape;600;p32"/>
          <p:cNvGrpSpPr/>
          <p:nvPr/>
        </p:nvGrpSpPr>
        <p:grpSpPr>
          <a:xfrm>
            <a:off x="4495802" y="610125"/>
            <a:ext cx="6847216" cy="3989243"/>
            <a:chOff x="4495802" y="610125"/>
            <a:chExt cx="6847216" cy="3989243"/>
          </a:xfrm>
        </p:grpSpPr>
        <p:sp>
          <p:nvSpPr>
            <p:cNvPr id="601" name="Google Shape;601;p32"/>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32"/>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3" name="Google Shape;613;p32"/>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614" name="Google Shape;614;p32"/>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5" name="Google Shape;615;p32"/>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616" name="Google Shape;616;p32"/>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7" name="Google Shape;617;p32"/>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618"/>
        <p:cNvGrpSpPr/>
        <p:nvPr/>
      </p:nvGrpSpPr>
      <p:grpSpPr>
        <a:xfrm>
          <a:off x="0" y="0"/>
          <a:ext cx="0" cy="0"/>
          <a:chOff x="0" y="0"/>
          <a:chExt cx="0" cy="0"/>
        </a:xfrm>
      </p:grpSpPr>
      <p:grpSp>
        <p:nvGrpSpPr>
          <p:cNvPr id="619" name="Google Shape;619;p33"/>
          <p:cNvGrpSpPr/>
          <p:nvPr/>
        </p:nvGrpSpPr>
        <p:grpSpPr>
          <a:xfrm>
            <a:off x="250725" y="926043"/>
            <a:ext cx="1586998" cy="3673373"/>
            <a:chOff x="253450" y="920693"/>
            <a:chExt cx="1586998" cy="3673373"/>
          </a:xfrm>
        </p:grpSpPr>
        <p:sp>
          <p:nvSpPr>
            <p:cNvPr id="620" name="Google Shape;620;p33"/>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33"/>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33"/>
          <p:cNvGrpSpPr/>
          <p:nvPr/>
        </p:nvGrpSpPr>
        <p:grpSpPr>
          <a:xfrm>
            <a:off x="-1944600" y="1625511"/>
            <a:ext cx="2718409" cy="2973925"/>
            <a:chOff x="-1944600" y="1625511"/>
            <a:chExt cx="2718409" cy="2973925"/>
          </a:xfrm>
        </p:grpSpPr>
        <p:sp>
          <p:nvSpPr>
            <p:cNvPr id="647" name="Google Shape;647;p33"/>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3"/>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686" name="Google Shape;686;p33"/>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687"/>
        <p:cNvGrpSpPr/>
        <p:nvPr/>
      </p:nvGrpSpPr>
      <p:grpSpPr>
        <a:xfrm>
          <a:off x="0" y="0"/>
          <a:ext cx="0" cy="0"/>
          <a:chOff x="0" y="0"/>
          <a:chExt cx="0" cy="0"/>
        </a:xfrm>
      </p:grpSpPr>
      <p:grpSp>
        <p:nvGrpSpPr>
          <p:cNvPr id="688" name="Google Shape;688;p34"/>
          <p:cNvGrpSpPr/>
          <p:nvPr/>
        </p:nvGrpSpPr>
        <p:grpSpPr>
          <a:xfrm>
            <a:off x="-4648198" y="610125"/>
            <a:ext cx="6847216" cy="3989243"/>
            <a:chOff x="-4648198" y="610125"/>
            <a:chExt cx="6847216" cy="3989243"/>
          </a:xfrm>
        </p:grpSpPr>
        <p:sp>
          <p:nvSpPr>
            <p:cNvPr id="689" name="Google Shape;689;p34"/>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4"/>
          <p:cNvGrpSpPr/>
          <p:nvPr/>
        </p:nvGrpSpPr>
        <p:grpSpPr>
          <a:xfrm>
            <a:off x="8057080" y="537036"/>
            <a:ext cx="2188681" cy="4059897"/>
            <a:chOff x="218005" y="537036"/>
            <a:chExt cx="2188681" cy="4059897"/>
          </a:xfrm>
        </p:grpSpPr>
        <p:sp>
          <p:nvSpPr>
            <p:cNvPr id="701" name="Google Shape;701;p34"/>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34"/>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3" name="Google Shape;723;p34"/>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4" name="Google Shape;724;p34"/>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25" name="Google Shape;725;p34"/>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26" name="Google Shape;726;p34"/>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27" name="Google Shape;727;p34"/>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728" name="Google Shape;728;p34"/>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9" name="Google Shape;729;p34"/>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30" name="Google Shape;730;p34"/>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731"/>
        <p:cNvGrpSpPr/>
        <p:nvPr/>
      </p:nvGrpSpPr>
      <p:grpSpPr>
        <a:xfrm>
          <a:off x="0" y="0"/>
          <a:ext cx="0" cy="0"/>
          <a:chOff x="0" y="0"/>
          <a:chExt cx="0" cy="0"/>
        </a:xfrm>
      </p:grpSpPr>
      <p:sp>
        <p:nvSpPr>
          <p:cNvPr id="732" name="Google Shape;732;p35"/>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5"/>
          <p:cNvGrpSpPr/>
          <p:nvPr/>
        </p:nvGrpSpPr>
        <p:grpSpPr>
          <a:xfrm>
            <a:off x="8398175" y="1221422"/>
            <a:ext cx="1029421" cy="3382103"/>
            <a:chOff x="7407575" y="1221422"/>
            <a:chExt cx="1029421" cy="3382103"/>
          </a:xfrm>
        </p:grpSpPr>
        <p:sp>
          <p:nvSpPr>
            <p:cNvPr id="738" name="Google Shape;738;p35"/>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5"/>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58" name="Google Shape;758;p35"/>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59" name="Google Shape;759;p35"/>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60" name="Google Shape;760;p35"/>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61" name="Google Shape;761;p3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62" name="Google Shape;762;p35"/>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764"/>
        <p:cNvGrpSpPr/>
        <p:nvPr/>
      </p:nvGrpSpPr>
      <p:grpSpPr>
        <a:xfrm>
          <a:off x="0" y="0"/>
          <a:ext cx="0" cy="0"/>
          <a:chOff x="0" y="0"/>
          <a:chExt cx="0" cy="0"/>
        </a:xfrm>
      </p:grpSpPr>
      <p:sp>
        <p:nvSpPr>
          <p:cNvPr id="765" name="Google Shape;765;p36"/>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36"/>
          <p:cNvGrpSpPr/>
          <p:nvPr/>
        </p:nvGrpSpPr>
        <p:grpSpPr>
          <a:xfrm>
            <a:off x="-1007800" y="3566336"/>
            <a:ext cx="2031212" cy="1033143"/>
            <a:chOff x="1189475" y="3564161"/>
            <a:chExt cx="2031212" cy="1033143"/>
          </a:xfrm>
        </p:grpSpPr>
        <p:sp>
          <p:nvSpPr>
            <p:cNvPr id="767" name="Google Shape;767;p3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6"/>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8" name="Google Shape;778;p36"/>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79" name="Google Shape;779;p36"/>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0" name="Google Shape;780;p36"/>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1" name="Google Shape;781;p36"/>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2" name="Google Shape;782;p36"/>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83" name="Google Shape;783;p3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784"/>
        <p:cNvGrpSpPr/>
        <p:nvPr/>
      </p:nvGrpSpPr>
      <p:grpSpPr>
        <a:xfrm>
          <a:off x="0" y="0"/>
          <a:ext cx="0" cy="0"/>
          <a:chOff x="0" y="0"/>
          <a:chExt cx="0" cy="0"/>
        </a:xfrm>
      </p:grpSpPr>
      <p:sp>
        <p:nvSpPr>
          <p:cNvPr id="785" name="Google Shape;785;p37"/>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7" name="Google Shape;787;p37"/>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8" name="Google Shape;788;p37"/>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89" name="Google Shape;789;p37"/>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90" name="Google Shape;790;p37"/>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91" name="Google Shape;791;p37"/>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92" name="Google Shape;792;p3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93" name="Google Shape;793;p37"/>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37"/>
          <p:cNvGrpSpPr/>
          <p:nvPr/>
        </p:nvGrpSpPr>
        <p:grpSpPr>
          <a:xfrm>
            <a:off x="8136200" y="3566336"/>
            <a:ext cx="2031212" cy="1033143"/>
            <a:chOff x="1189475" y="3564161"/>
            <a:chExt cx="2031212" cy="1033143"/>
          </a:xfrm>
        </p:grpSpPr>
        <p:sp>
          <p:nvSpPr>
            <p:cNvPr id="797" name="Google Shape;797;p3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807"/>
        <p:cNvGrpSpPr/>
        <p:nvPr/>
      </p:nvGrpSpPr>
      <p:grpSpPr>
        <a:xfrm>
          <a:off x="0" y="0"/>
          <a:ext cx="0" cy="0"/>
          <a:chOff x="0" y="0"/>
          <a:chExt cx="0" cy="0"/>
        </a:xfrm>
      </p:grpSpPr>
      <p:grpSp>
        <p:nvGrpSpPr>
          <p:cNvPr id="808" name="Google Shape;808;p38"/>
          <p:cNvGrpSpPr/>
          <p:nvPr/>
        </p:nvGrpSpPr>
        <p:grpSpPr>
          <a:xfrm>
            <a:off x="-664721" y="161925"/>
            <a:ext cx="9808724" cy="940269"/>
            <a:chOff x="-664721" y="161925"/>
            <a:chExt cx="9808724" cy="940269"/>
          </a:xfrm>
        </p:grpSpPr>
        <p:sp>
          <p:nvSpPr>
            <p:cNvPr id="809" name="Google Shape;809;p38"/>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8"/>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15" name="Google Shape;815;p38"/>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16" name="Google Shape;816;p38"/>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17" name="Google Shape;817;p38"/>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18" name="Google Shape;818;p38"/>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19" name="Google Shape;819;p38"/>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20" name="Google Shape;820;p38"/>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21" name="Google Shape;821;p38"/>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22" name="Google Shape;822;p38"/>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23" name="Google Shape;823;p38"/>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24" name="Google Shape;824;p3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25" name="Google Shape;825;p38"/>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826"/>
        <p:cNvGrpSpPr/>
        <p:nvPr/>
      </p:nvGrpSpPr>
      <p:grpSpPr>
        <a:xfrm>
          <a:off x="0" y="0"/>
          <a:ext cx="0" cy="0"/>
          <a:chOff x="0" y="0"/>
          <a:chExt cx="0" cy="0"/>
        </a:xfrm>
      </p:grpSpPr>
      <p:sp>
        <p:nvSpPr>
          <p:cNvPr id="827" name="Google Shape;827;p39"/>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39"/>
          <p:cNvGrpSpPr/>
          <p:nvPr/>
        </p:nvGrpSpPr>
        <p:grpSpPr>
          <a:xfrm>
            <a:off x="-1012025" y="3566286"/>
            <a:ext cx="2031212" cy="1033143"/>
            <a:chOff x="1189475" y="3564161"/>
            <a:chExt cx="2031212" cy="1033143"/>
          </a:xfrm>
        </p:grpSpPr>
        <p:sp>
          <p:nvSpPr>
            <p:cNvPr id="830" name="Google Shape;830;p3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9"/>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2" name="Google Shape;842;p39"/>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3" name="Google Shape;843;p39"/>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4" name="Google Shape;844;p39"/>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5" name="Google Shape;845;p39"/>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6" name="Google Shape;846;p39"/>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47" name="Google Shape;847;p39"/>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48" name="Google Shape;848;p39"/>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49" name="Google Shape;849;p39"/>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50" name="Google Shape;850;p39"/>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51" name="Google Shape;851;p39"/>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52" name="Google Shape;852;p39"/>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53" name="Google Shape;853;p3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854"/>
        <p:cNvGrpSpPr/>
        <p:nvPr/>
      </p:nvGrpSpPr>
      <p:grpSpPr>
        <a:xfrm>
          <a:off x="0" y="0"/>
          <a:ext cx="0" cy="0"/>
          <a:chOff x="0" y="0"/>
          <a:chExt cx="0" cy="0"/>
        </a:xfrm>
      </p:grpSpPr>
      <p:sp>
        <p:nvSpPr>
          <p:cNvPr id="855" name="Google Shape;855;p40"/>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40"/>
          <p:cNvGrpSpPr/>
          <p:nvPr/>
        </p:nvGrpSpPr>
        <p:grpSpPr>
          <a:xfrm>
            <a:off x="8131975" y="3566286"/>
            <a:ext cx="2031212" cy="1033143"/>
            <a:chOff x="1189475" y="3564161"/>
            <a:chExt cx="2031212" cy="1033143"/>
          </a:xfrm>
        </p:grpSpPr>
        <p:sp>
          <p:nvSpPr>
            <p:cNvPr id="861" name="Google Shape;861;p4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4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872"/>
        <p:cNvGrpSpPr/>
        <p:nvPr/>
      </p:nvGrpSpPr>
      <p:grpSpPr>
        <a:xfrm>
          <a:off x="0" y="0"/>
          <a:ext cx="0" cy="0"/>
          <a:chOff x="0" y="0"/>
          <a:chExt cx="0" cy="0"/>
        </a:xfrm>
      </p:grpSpPr>
      <p:sp>
        <p:nvSpPr>
          <p:cNvPr id="873" name="Google Shape;873;p41"/>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41"/>
          <p:cNvGrpSpPr/>
          <p:nvPr/>
        </p:nvGrpSpPr>
        <p:grpSpPr>
          <a:xfrm>
            <a:off x="-1012025" y="3566286"/>
            <a:ext cx="2031212" cy="1033143"/>
            <a:chOff x="1189475" y="3564161"/>
            <a:chExt cx="2031212" cy="1033143"/>
          </a:xfrm>
        </p:grpSpPr>
        <p:sp>
          <p:nvSpPr>
            <p:cNvPr id="875" name="Google Shape;875;p41"/>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4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86" name="Google Shape;886;p41"/>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887"/>
        <p:cNvGrpSpPr/>
        <p:nvPr/>
      </p:nvGrpSpPr>
      <p:grpSpPr>
        <a:xfrm>
          <a:off x="0" y="0"/>
          <a:ext cx="0" cy="0"/>
          <a:chOff x="0" y="0"/>
          <a:chExt cx="0" cy="0"/>
        </a:xfrm>
      </p:grpSpPr>
      <p:sp>
        <p:nvSpPr>
          <p:cNvPr id="888" name="Google Shape;888;p42"/>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889" name="Google Shape;889;p42"/>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890" name="Google Shape;890;p42"/>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891" name="Google Shape;891;p42"/>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92" name="Google Shape;892;p42"/>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894"/>
        <p:cNvGrpSpPr/>
        <p:nvPr/>
      </p:nvGrpSpPr>
      <p:grpSpPr>
        <a:xfrm>
          <a:off x="0" y="0"/>
          <a:ext cx="0" cy="0"/>
          <a:chOff x="0" y="0"/>
          <a:chExt cx="0" cy="0"/>
        </a:xfrm>
      </p:grpSpPr>
      <p:grpSp>
        <p:nvGrpSpPr>
          <p:cNvPr id="895" name="Google Shape;895;p43"/>
          <p:cNvGrpSpPr/>
          <p:nvPr/>
        </p:nvGrpSpPr>
        <p:grpSpPr>
          <a:xfrm flipH="1">
            <a:off x="5029440" y="926043"/>
            <a:ext cx="1586998" cy="3673373"/>
            <a:chOff x="253450" y="920693"/>
            <a:chExt cx="1586998" cy="3673373"/>
          </a:xfrm>
        </p:grpSpPr>
        <p:sp>
          <p:nvSpPr>
            <p:cNvPr id="896" name="Google Shape;896;p43"/>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43"/>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3"/>
          <p:cNvGrpSpPr/>
          <p:nvPr/>
        </p:nvGrpSpPr>
        <p:grpSpPr>
          <a:xfrm flipH="1">
            <a:off x="6093355" y="1625511"/>
            <a:ext cx="2718409" cy="2973925"/>
            <a:chOff x="-1944600" y="1625511"/>
            <a:chExt cx="2718409" cy="2973925"/>
          </a:xfrm>
        </p:grpSpPr>
        <p:sp>
          <p:nvSpPr>
            <p:cNvPr id="923" name="Google Shape;923;p43"/>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43"/>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963"/>
        <p:cNvGrpSpPr/>
        <p:nvPr/>
      </p:nvGrpSpPr>
      <p:grpSpPr>
        <a:xfrm>
          <a:off x="0" y="0"/>
          <a:ext cx="0" cy="0"/>
          <a:chOff x="0" y="0"/>
          <a:chExt cx="0" cy="0"/>
        </a:xfrm>
      </p:grpSpPr>
      <p:sp>
        <p:nvSpPr>
          <p:cNvPr id="964" name="Google Shape;964;p44"/>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4"/>
          <p:cNvGrpSpPr/>
          <p:nvPr/>
        </p:nvGrpSpPr>
        <p:grpSpPr>
          <a:xfrm>
            <a:off x="713213" y="751762"/>
            <a:ext cx="1026734" cy="3847676"/>
            <a:chOff x="8648513" y="751762"/>
            <a:chExt cx="1026734" cy="3847676"/>
          </a:xfrm>
        </p:grpSpPr>
        <p:sp>
          <p:nvSpPr>
            <p:cNvPr id="986" name="Google Shape;986;p44"/>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1010"/>
        <p:cNvGrpSpPr/>
        <p:nvPr/>
      </p:nvGrpSpPr>
      <p:grpSpPr>
        <a:xfrm>
          <a:off x="0" y="0"/>
          <a:ext cx="0" cy="0"/>
          <a:chOff x="0" y="0"/>
          <a:chExt cx="0" cy="0"/>
        </a:xfrm>
      </p:grpSpPr>
      <p:sp>
        <p:nvSpPr>
          <p:cNvPr id="1011" name="Google Shape;1011;p45"/>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45"/>
          <p:cNvGrpSpPr/>
          <p:nvPr/>
        </p:nvGrpSpPr>
        <p:grpSpPr>
          <a:xfrm>
            <a:off x="-10595" y="537036"/>
            <a:ext cx="2188681" cy="4059897"/>
            <a:chOff x="218005" y="537036"/>
            <a:chExt cx="2188681" cy="4059897"/>
          </a:xfrm>
        </p:grpSpPr>
        <p:sp>
          <p:nvSpPr>
            <p:cNvPr id="1014" name="Google Shape;1014;p4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45"/>
          <p:cNvGrpSpPr/>
          <p:nvPr/>
        </p:nvGrpSpPr>
        <p:grpSpPr>
          <a:xfrm>
            <a:off x="1623581" y="1792459"/>
            <a:ext cx="1461622" cy="2804474"/>
            <a:chOff x="2156981" y="1792459"/>
            <a:chExt cx="1461622" cy="2804474"/>
          </a:xfrm>
        </p:grpSpPr>
        <p:sp>
          <p:nvSpPr>
            <p:cNvPr id="1035" name="Google Shape;1035;p45"/>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5"/>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1"/>
        <p:cNvGrpSpPr/>
        <p:nvPr/>
      </p:nvGrpSpPr>
      <p:grpSpPr>
        <a:xfrm>
          <a:off x="0" y="0"/>
          <a:ext cx="0" cy="0"/>
          <a:chOff x="0" y="0"/>
          <a:chExt cx="0" cy="0"/>
        </a:xfrm>
      </p:grpSpPr>
      <p:sp>
        <p:nvSpPr>
          <p:cNvPr id="1052" name="Google Shape;1052;p47"/>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53" name="Google Shape;1053;p47"/>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4"/>
        <p:cNvGrpSpPr/>
        <p:nvPr/>
      </p:nvGrpSpPr>
      <p:grpSpPr>
        <a:xfrm>
          <a:off x="0" y="0"/>
          <a:ext cx="0" cy="0"/>
          <a:chOff x="0" y="0"/>
          <a:chExt cx="0" cy="0"/>
        </a:xfrm>
      </p:grpSpPr>
      <p:sp>
        <p:nvSpPr>
          <p:cNvPr id="1055" name="Google Shape;1055;p48"/>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6" name="Google Shape;1056;p48"/>
          <p:cNvGrpSpPr/>
          <p:nvPr/>
        </p:nvGrpSpPr>
        <p:grpSpPr>
          <a:xfrm>
            <a:off x="-239195" y="537036"/>
            <a:ext cx="2188681" cy="4059897"/>
            <a:chOff x="218005" y="537036"/>
            <a:chExt cx="2188681" cy="4059897"/>
          </a:xfrm>
        </p:grpSpPr>
        <p:sp>
          <p:nvSpPr>
            <p:cNvPr id="1057" name="Google Shape;1057;p48"/>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8"/>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48"/>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78" name="Google Shape;1078;p48"/>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9" name="Google Shape;1079;p48"/>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1080" name="Google Shape;1080;p48"/>
          <p:cNvGrpSpPr/>
          <p:nvPr/>
        </p:nvGrpSpPr>
        <p:grpSpPr>
          <a:xfrm>
            <a:off x="1650064" y="3046820"/>
            <a:ext cx="2865546" cy="1557425"/>
            <a:chOff x="4886332" y="2499043"/>
            <a:chExt cx="3864527" cy="2100371"/>
          </a:xfrm>
        </p:grpSpPr>
        <p:sp>
          <p:nvSpPr>
            <p:cNvPr id="1081" name="Google Shape;1081;p48"/>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4"/>
        <p:cNvGrpSpPr/>
        <p:nvPr/>
      </p:nvGrpSpPr>
      <p:grpSpPr>
        <a:xfrm>
          <a:off x="0" y="0"/>
          <a:ext cx="0" cy="0"/>
          <a:chOff x="0" y="0"/>
          <a:chExt cx="0" cy="0"/>
        </a:xfrm>
      </p:grpSpPr>
      <p:grpSp>
        <p:nvGrpSpPr>
          <p:cNvPr id="1105" name="Google Shape;1105;p49"/>
          <p:cNvGrpSpPr/>
          <p:nvPr/>
        </p:nvGrpSpPr>
        <p:grpSpPr>
          <a:xfrm>
            <a:off x="-664721" y="161925"/>
            <a:ext cx="9808724" cy="940269"/>
            <a:chOff x="-664721" y="161925"/>
            <a:chExt cx="9808724" cy="940269"/>
          </a:xfrm>
        </p:grpSpPr>
        <p:sp>
          <p:nvSpPr>
            <p:cNvPr id="1106" name="Google Shape;1106;p49"/>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9"/>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1112" name="Google Shape;1112;p4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13"/>
        <p:cNvGrpSpPr/>
        <p:nvPr/>
      </p:nvGrpSpPr>
      <p:grpSpPr>
        <a:xfrm>
          <a:off x="0" y="0"/>
          <a:ext cx="0" cy="0"/>
          <a:chOff x="0" y="0"/>
          <a:chExt cx="0" cy="0"/>
        </a:xfrm>
      </p:grpSpPr>
      <p:grpSp>
        <p:nvGrpSpPr>
          <p:cNvPr id="1114" name="Google Shape;1114;p50"/>
          <p:cNvGrpSpPr/>
          <p:nvPr/>
        </p:nvGrpSpPr>
        <p:grpSpPr>
          <a:xfrm>
            <a:off x="-4476750" y="2057852"/>
            <a:ext cx="5372047" cy="2541625"/>
            <a:chOff x="4629150" y="2057852"/>
            <a:chExt cx="5372047" cy="2541625"/>
          </a:xfrm>
        </p:grpSpPr>
        <p:sp>
          <p:nvSpPr>
            <p:cNvPr id="1115" name="Google Shape;1115;p50"/>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50"/>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50"/>
          <p:cNvGrpSpPr/>
          <p:nvPr/>
        </p:nvGrpSpPr>
        <p:grpSpPr>
          <a:xfrm>
            <a:off x="8136200" y="3566336"/>
            <a:ext cx="2031212" cy="1033143"/>
            <a:chOff x="1189475" y="3564161"/>
            <a:chExt cx="2031212" cy="1033143"/>
          </a:xfrm>
        </p:grpSpPr>
        <p:sp>
          <p:nvSpPr>
            <p:cNvPr id="1130" name="Google Shape;1130;p5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5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1" name="Google Shape;1141;p50"/>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1142" name="Google Shape;1142;p50"/>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1143" name="Google Shape;1143;p50"/>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144" name="Google Shape;1144;p50"/>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5"/>
        <p:cNvGrpSpPr/>
        <p:nvPr/>
      </p:nvGrpSpPr>
      <p:grpSpPr>
        <a:xfrm>
          <a:off x="0" y="0"/>
          <a:ext cx="0" cy="0"/>
          <a:chOff x="0" y="0"/>
          <a:chExt cx="0" cy="0"/>
        </a:xfrm>
      </p:grpSpPr>
      <p:sp>
        <p:nvSpPr>
          <p:cNvPr id="1146" name="Google Shape;1146;p51"/>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2"/>
        <p:cNvGrpSpPr/>
        <p:nvPr/>
      </p:nvGrpSpPr>
      <p:grpSpPr>
        <a:xfrm>
          <a:off x="0" y="0"/>
          <a:ext cx="0" cy="0"/>
          <a:chOff x="0" y="0"/>
          <a:chExt cx="0" cy="0"/>
        </a:xfrm>
      </p:grpSpPr>
      <p:sp>
        <p:nvSpPr>
          <p:cNvPr id="1153" name="Google Shape;1153;p5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54" name="Google Shape;1154;p52"/>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5"/>
        <p:cNvGrpSpPr/>
        <p:nvPr/>
      </p:nvGrpSpPr>
      <p:grpSpPr>
        <a:xfrm>
          <a:off x="0" y="0"/>
          <a:ext cx="0" cy="0"/>
          <a:chOff x="0" y="0"/>
          <a:chExt cx="0" cy="0"/>
        </a:xfrm>
      </p:grpSpPr>
      <p:sp>
        <p:nvSpPr>
          <p:cNvPr id="1156" name="Google Shape;1156;p53"/>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53"/>
          <p:cNvGrpSpPr/>
          <p:nvPr/>
        </p:nvGrpSpPr>
        <p:grpSpPr>
          <a:xfrm>
            <a:off x="-3201674" y="751762"/>
            <a:ext cx="3732921" cy="3847676"/>
            <a:chOff x="5942326" y="751762"/>
            <a:chExt cx="3732921" cy="3847676"/>
          </a:xfrm>
        </p:grpSpPr>
        <p:sp>
          <p:nvSpPr>
            <p:cNvPr id="1158" name="Google Shape;1158;p53"/>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53"/>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05" name="Google Shape;1205;p53"/>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6"/>
        <p:cNvGrpSpPr/>
        <p:nvPr/>
      </p:nvGrpSpPr>
      <p:grpSpPr>
        <a:xfrm>
          <a:off x="0" y="0"/>
          <a:ext cx="0" cy="0"/>
          <a:chOff x="0" y="0"/>
          <a:chExt cx="0" cy="0"/>
        </a:xfrm>
      </p:grpSpPr>
      <p:grpSp>
        <p:nvGrpSpPr>
          <p:cNvPr id="1207" name="Google Shape;1207;p54"/>
          <p:cNvGrpSpPr/>
          <p:nvPr/>
        </p:nvGrpSpPr>
        <p:grpSpPr>
          <a:xfrm>
            <a:off x="-920305" y="2124157"/>
            <a:ext cx="1457115" cy="2468198"/>
            <a:chOff x="70293" y="1615974"/>
            <a:chExt cx="1758527" cy="2978398"/>
          </a:xfrm>
        </p:grpSpPr>
        <p:sp>
          <p:nvSpPr>
            <p:cNvPr id="1208" name="Google Shape;1208;p54"/>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7208925" y="1625511"/>
            <a:ext cx="2718409" cy="2973925"/>
            <a:chOff x="-1944600" y="1625511"/>
            <a:chExt cx="2718409" cy="2973925"/>
          </a:xfrm>
        </p:grpSpPr>
        <p:sp>
          <p:nvSpPr>
            <p:cNvPr id="1222" name="Google Shape;1222;p54"/>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4"/>
          <p:cNvGrpSpPr/>
          <p:nvPr/>
        </p:nvGrpSpPr>
        <p:grpSpPr>
          <a:xfrm>
            <a:off x="-5907" y="1615974"/>
            <a:ext cx="1758527" cy="2978398"/>
            <a:chOff x="70293" y="1615974"/>
            <a:chExt cx="1758527" cy="2978398"/>
          </a:xfrm>
        </p:grpSpPr>
        <p:sp>
          <p:nvSpPr>
            <p:cNvPr id="1261" name="Google Shape;1261;p54"/>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4"/>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77" name="Google Shape;1277;p54"/>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8"/>
        <p:cNvGrpSpPr/>
        <p:nvPr/>
      </p:nvGrpSpPr>
      <p:grpSpPr>
        <a:xfrm>
          <a:off x="0" y="0"/>
          <a:ext cx="0" cy="0"/>
          <a:chOff x="0" y="0"/>
          <a:chExt cx="0" cy="0"/>
        </a:xfrm>
      </p:grpSpPr>
      <p:grpSp>
        <p:nvGrpSpPr>
          <p:cNvPr id="1279" name="Google Shape;1279;p55"/>
          <p:cNvGrpSpPr/>
          <p:nvPr/>
        </p:nvGrpSpPr>
        <p:grpSpPr>
          <a:xfrm>
            <a:off x="5942326" y="751762"/>
            <a:ext cx="3732921" cy="3847676"/>
            <a:chOff x="5942326" y="751762"/>
            <a:chExt cx="3732921" cy="3847676"/>
          </a:xfrm>
        </p:grpSpPr>
        <p:sp>
          <p:nvSpPr>
            <p:cNvPr id="1280" name="Google Shape;1280;p55"/>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55"/>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6"/>
        <p:cNvGrpSpPr/>
        <p:nvPr/>
      </p:nvGrpSpPr>
      <p:grpSpPr>
        <a:xfrm>
          <a:off x="0" y="0"/>
          <a:ext cx="0" cy="0"/>
          <a:chOff x="0" y="0"/>
          <a:chExt cx="0" cy="0"/>
        </a:xfrm>
      </p:grpSpPr>
      <p:sp>
        <p:nvSpPr>
          <p:cNvPr id="1327" name="Google Shape;1327;p56"/>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328" name="Google Shape;1328;p56"/>
          <p:cNvGrpSpPr/>
          <p:nvPr/>
        </p:nvGrpSpPr>
        <p:grpSpPr>
          <a:xfrm>
            <a:off x="-391801" y="164137"/>
            <a:ext cx="9381281" cy="4439387"/>
            <a:chOff x="-391801" y="164137"/>
            <a:chExt cx="9381281" cy="4439387"/>
          </a:xfrm>
        </p:grpSpPr>
        <p:sp>
          <p:nvSpPr>
            <p:cNvPr id="1329" name="Google Shape;1329;p56"/>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56"/>
            <p:cNvGrpSpPr/>
            <p:nvPr/>
          </p:nvGrpSpPr>
          <p:grpSpPr>
            <a:xfrm flipH="1">
              <a:off x="7160061" y="164137"/>
              <a:ext cx="1829419" cy="4439387"/>
              <a:chOff x="1523503" y="160050"/>
              <a:chExt cx="1829419" cy="4439387"/>
            </a:xfrm>
          </p:grpSpPr>
          <p:sp>
            <p:nvSpPr>
              <p:cNvPr id="1331" name="Google Shape;1331;p56"/>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6"/>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56"/>
              <p:cNvGrpSpPr/>
              <p:nvPr/>
            </p:nvGrpSpPr>
            <p:grpSpPr>
              <a:xfrm>
                <a:off x="1523503" y="160050"/>
                <a:ext cx="1829419" cy="4439387"/>
                <a:chOff x="1523503" y="160050"/>
                <a:chExt cx="1829419" cy="4439387"/>
              </a:xfrm>
            </p:grpSpPr>
            <p:sp>
              <p:nvSpPr>
                <p:cNvPr id="1339" name="Google Shape;1339;p56"/>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6"/>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56"/>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56"/>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56"/>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378"/>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79"/>
        <p:cNvGrpSpPr/>
        <p:nvPr/>
      </p:nvGrpSpPr>
      <p:grpSpPr>
        <a:xfrm>
          <a:off x="0" y="0"/>
          <a:ext cx="0" cy="0"/>
          <a:chOff x="0" y="0"/>
          <a:chExt cx="0" cy="0"/>
        </a:xfrm>
      </p:grpSpPr>
      <p:grpSp>
        <p:nvGrpSpPr>
          <p:cNvPr id="1380" name="Google Shape;1380;p58"/>
          <p:cNvGrpSpPr/>
          <p:nvPr/>
        </p:nvGrpSpPr>
        <p:grpSpPr>
          <a:xfrm>
            <a:off x="8223695" y="2124157"/>
            <a:ext cx="1457115" cy="2468198"/>
            <a:chOff x="70293" y="1615974"/>
            <a:chExt cx="1758527" cy="2978398"/>
          </a:xfrm>
        </p:grpSpPr>
        <p:sp>
          <p:nvSpPr>
            <p:cNvPr id="1381" name="Google Shape;1381;p58"/>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58"/>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1400" name="Google Shape;1400;p58"/>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01" name="Google Shape;1401;p58"/>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02" name="Google Shape;1402;p58"/>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03" name="Google Shape;1403;p58"/>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1404" name="Google Shape;1404;p58"/>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05" name="Google Shape;1405;p58"/>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06" name="Google Shape;1406;p58"/>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1407" name="Google Shape;1407;p58"/>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08" name="Google Shape;1408;p58"/>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1409" name="Google Shape;1409;p58"/>
          <p:cNvGrpSpPr/>
          <p:nvPr/>
        </p:nvGrpSpPr>
        <p:grpSpPr>
          <a:xfrm>
            <a:off x="-1066499" y="3894420"/>
            <a:ext cx="2325243" cy="705000"/>
            <a:chOff x="-1066499" y="3894420"/>
            <a:chExt cx="2325243" cy="705000"/>
          </a:xfrm>
        </p:grpSpPr>
        <p:sp>
          <p:nvSpPr>
            <p:cNvPr id="1410" name="Google Shape;1410;p58"/>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2"/>
        <p:cNvGrpSpPr/>
        <p:nvPr/>
      </p:nvGrpSpPr>
      <p:grpSpPr>
        <a:xfrm>
          <a:off x="0" y="0"/>
          <a:ext cx="0" cy="0"/>
          <a:chOff x="0" y="0"/>
          <a:chExt cx="0" cy="0"/>
        </a:xfrm>
      </p:grpSpPr>
      <p:grpSp>
        <p:nvGrpSpPr>
          <p:cNvPr id="1413" name="Google Shape;1413;p59"/>
          <p:cNvGrpSpPr/>
          <p:nvPr/>
        </p:nvGrpSpPr>
        <p:grpSpPr>
          <a:xfrm>
            <a:off x="4657725" y="2057852"/>
            <a:ext cx="5372047" cy="2541625"/>
            <a:chOff x="4629150" y="2057852"/>
            <a:chExt cx="5372047" cy="2541625"/>
          </a:xfrm>
        </p:grpSpPr>
        <p:sp>
          <p:nvSpPr>
            <p:cNvPr id="1414" name="Google Shape;1414;p59"/>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59"/>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30" name="Google Shape;1430;p5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1431"/>
        <p:cNvGrpSpPr/>
        <p:nvPr/>
      </p:nvGrpSpPr>
      <p:grpSpPr>
        <a:xfrm>
          <a:off x="0" y="0"/>
          <a:ext cx="0" cy="0"/>
          <a:chOff x="0" y="0"/>
          <a:chExt cx="0" cy="0"/>
        </a:xfrm>
      </p:grpSpPr>
      <p:sp>
        <p:nvSpPr>
          <p:cNvPr id="1432" name="Google Shape;1432;p60"/>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33" name="Google Shape;1433;p60"/>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1434" name="Google Shape;1434;p60"/>
          <p:cNvGrpSpPr/>
          <p:nvPr/>
        </p:nvGrpSpPr>
        <p:grpSpPr>
          <a:xfrm>
            <a:off x="-1105970" y="537036"/>
            <a:ext cx="2188681" cy="4059897"/>
            <a:chOff x="218005" y="537036"/>
            <a:chExt cx="2188681" cy="4059897"/>
          </a:xfrm>
        </p:grpSpPr>
        <p:sp>
          <p:nvSpPr>
            <p:cNvPr id="1435" name="Google Shape;1435;p60"/>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0"/>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0"/>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0"/>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0"/>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0"/>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0"/>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0"/>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0"/>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0"/>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0"/>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0"/>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1455"/>
        <p:cNvGrpSpPr/>
        <p:nvPr/>
      </p:nvGrpSpPr>
      <p:grpSpPr>
        <a:xfrm>
          <a:off x="0" y="0"/>
          <a:ext cx="0" cy="0"/>
          <a:chOff x="0" y="0"/>
          <a:chExt cx="0" cy="0"/>
        </a:xfrm>
      </p:grpSpPr>
      <p:grpSp>
        <p:nvGrpSpPr>
          <p:cNvPr id="1456" name="Google Shape;1456;p61"/>
          <p:cNvGrpSpPr/>
          <p:nvPr/>
        </p:nvGrpSpPr>
        <p:grpSpPr>
          <a:xfrm>
            <a:off x="7605281" y="1792459"/>
            <a:ext cx="1461622" cy="2804474"/>
            <a:chOff x="2156981" y="1792459"/>
            <a:chExt cx="1461622" cy="2804474"/>
          </a:xfrm>
        </p:grpSpPr>
        <p:sp>
          <p:nvSpPr>
            <p:cNvPr id="1457" name="Google Shape;1457;p61"/>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1"/>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1"/>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1"/>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1"/>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61"/>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471" name="Google Shape;1471;p61"/>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2" name="Google Shape;1472;p61"/>
          <p:cNvGrpSpPr/>
          <p:nvPr/>
        </p:nvGrpSpPr>
        <p:grpSpPr>
          <a:xfrm>
            <a:off x="8718993" y="1615974"/>
            <a:ext cx="1758527" cy="2978398"/>
            <a:chOff x="70293" y="1615974"/>
            <a:chExt cx="1758527" cy="2978398"/>
          </a:xfrm>
        </p:grpSpPr>
        <p:sp>
          <p:nvSpPr>
            <p:cNvPr id="1473" name="Google Shape;1473;p61"/>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61"/>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1489"/>
        <p:cNvGrpSpPr/>
        <p:nvPr/>
      </p:nvGrpSpPr>
      <p:grpSpPr>
        <a:xfrm>
          <a:off x="0" y="0"/>
          <a:ext cx="0" cy="0"/>
          <a:chOff x="0" y="0"/>
          <a:chExt cx="0" cy="0"/>
        </a:xfrm>
      </p:grpSpPr>
      <p:grpSp>
        <p:nvGrpSpPr>
          <p:cNvPr id="1490" name="Google Shape;1490;p62"/>
          <p:cNvGrpSpPr/>
          <p:nvPr/>
        </p:nvGrpSpPr>
        <p:grpSpPr>
          <a:xfrm>
            <a:off x="-425007" y="1615974"/>
            <a:ext cx="1758527" cy="2978398"/>
            <a:chOff x="70293" y="1615974"/>
            <a:chExt cx="1758527" cy="2978398"/>
          </a:xfrm>
        </p:grpSpPr>
        <p:sp>
          <p:nvSpPr>
            <p:cNvPr id="1491" name="Google Shape;1491;p62"/>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2"/>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2"/>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2"/>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2"/>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2"/>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2"/>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2"/>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507" name="Google Shape;1507;p62"/>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62"/>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2"/>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1510"/>
        <p:cNvGrpSpPr/>
        <p:nvPr/>
      </p:nvGrpSpPr>
      <p:grpSpPr>
        <a:xfrm>
          <a:off x="0" y="0"/>
          <a:ext cx="0" cy="0"/>
          <a:chOff x="0" y="0"/>
          <a:chExt cx="0" cy="0"/>
        </a:xfrm>
      </p:grpSpPr>
      <p:sp>
        <p:nvSpPr>
          <p:cNvPr id="1511" name="Google Shape;1511;p63"/>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513" name="Google Shape;1513;p63"/>
          <p:cNvGrpSpPr/>
          <p:nvPr/>
        </p:nvGrpSpPr>
        <p:grpSpPr>
          <a:xfrm>
            <a:off x="-536275" y="1221422"/>
            <a:ext cx="1029421" cy="3382103"/>
            <a:chOff x="7407575" y="1221422"/>
            <a:chExt cx="1029421" cy="3382103"/>
          </a:xfrm>
        </p:grpSpPr>
        <p:sp>
          <p:nvSpPr>
            <p:cNvPr id="1514" name="Google Shape;1514;p63"/>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3"/>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1536" name="Google Shape;1536;p63"/>
          <p:cNvGrpSpPr/>
          <p:nvPr/>
        </p:nvGrpSpPr>
        <p:grpSpPr>
          <a:xfrm>
            <a:off x="20900" y="3570386"/>
            <a:ext cx="2031212" cy="1033143"/>
            <a:chOff x="1189475" y="3564161"/>
            <a:chExt cx="2031212" cy="1033143"/>
          </a:xfrm>
        </p:grpSpPr>
        <p:sp>
          <p:nvSpPr>
            <p:cNvPr id="1537" name="Google Shape;1537;p6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1547"/>
        <p:cNvGrpSpPr/>
        <p:nvPr/>
      </p:nvGrpSpPr>
      <p:grpSpPr>
        <a:xfrm>
          <a:off x="0" y="0"/>
          <a:ext cx="0" cy="0"/>
          <a:chOff x="0" y="0"/>
          <a:chExt cx="0" cy="0"/>
        </a:xfrm>
      </p:grpSpPr>
      <p:sp>
        <p:nvSpPr>
          <p:cNvPr id="1548" name="Google Shape;1548;p64"/>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550" name="Google Shape;1550;p64"/>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51" name="Google Shape;1551;p64"/>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64"/>
          <p:cNvGrpSpPr/>
          <p:nvPr/>
        </p:nvGrpSpPr>
        <p:grpSpPr>
          <a:xfrm>
            <a:off x="4419840" y="926043"/>
            <a:ext cx="4163741" cy="3673378"/>
            <a:chOff x="4419840" y="926043"/>
            <a:chExt cx="4163741" cy="3673378"/>
          </a:xfrm>
        </p:grpSpPr>
        <p:sp>
          <p:nvSpPr>
            <p:cNvPr id="1553" name="Google Shape;1553;p64"/>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4"/>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4"/>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4"/>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1597"/>
        <p:cNvGrpSpPr/>
        <p:nvPr/>
      </p:nvGrpSpPr>
      <p:grpSpPr>
        <a:xfrm>
          <a:off x="0" y="0"/>
          <a:ext cx="0" cy="0"/>
          <a:chOff x="0" y="0"/>
          <a:chExt cx="0" cy="0"/>
        </a:xfrm>
      </p:grpSpPr>
      <p:grpSp>
        <p:nvGrpSpPr>
          <p:cNvPr id="1598" name="Google Shape;1598;p65"/>
          <p:cNvGrpSpPr/>
          <p:nvPr/>
        </p:nvGrpSpPr>
        <p:grpSpPr>
          <a:xfrm>
            <a:off x="4495802" y="610125"/>
            <a:ext cx="6847216" cy="3989243"/>
            <a:chOff x="4495802" y="610125"/>
            <a:chExt cx="6847216" cy="3989243"/>
          </a:xfrm>
        </p:grpSpPr>
        <p:sp>
          <p:nvSpPr>
            <p:cNvPr id="1599" name="Google Shape;1599;p65"/>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0" name="Google Shape;1610;p65"/>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11" name="Google Shape;1611;p65"/>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1612" name="Google Shape;1612;p65"/>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13" name="Google Shape;1613;p65"/>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1614" name="Google Shape;1614;p65"/>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15" name="Google Shape;1615;p65"/>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1616"/>
        <p:cNvGrpSpPr/>
        <p:nvPr/>
      </p:nvGrpSpPr>
      <p:grpSpPr>
        <a:xfrm>
          <a:off x="0" y="0"/>
          <a:ext cx="0" cy="0"/>
          <a:chOff x="0" y="0"/>
          <a:chExt cx="0" cy="0"/>
        </a:xfrm>
      </p:grpSpPr>
      <p:grpSp>
        <p:nvGrpSpPr>
          <p:cNvPr id="1617" name="Google Shape;1617;p66"/>
          <p:cNvGrpSpPr/>
          <p:nvPr/>
        </p:nvGrpSpPr>
        <p:grpSpPr>
          <a:xfrm>
            <a:off x="250725" y="926043"/>
            <a:ext cx="1586998" cy="3673373"/>
            <a:chOff x="253450" y="920693"/>
            <a:chExt cx="1586998" cy="3673373"/>
          </a:xfrm>
        </p:grpSpPr>
        <p:sp>
          <p:nvSpPr>
            <p:cNvPr id="1618" name="Google Shape;1618;p66"/>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6"/>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0" name="Google Shape;1640;p66"/>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66"/>
          <p:cNvGrpSpPr/>
          <p:nvPr/>
        </p:nvGrpSpPr>
        <p:grpSpPr>
          <a:xfrm>
            <a:off x="-1944600" y="1625511"/>
            <a:ext cx="2718409" cy="2973925"/>
            <a:chOff x="-1944600" y="1625511"/>
            <a:chExt cx="2718409" cy="2973925"/>
          </a:xfrm>
        </p:grpSpPr>
        <p:sp>
          <p:nvSpPr>
            <p:cNvPr id="1645" name="Google Shape;1645;p66"/>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66"/>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1684" name="Google Shape;1684;p66"/>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1685"/>
        <p:cNvGrpSpPr/>
        <p:nvPr/>
      </p:nvGrpSpPr>
      <p:grpSpPr>
        <a:xfrm>
          <a:off x="0" y="0"/>
          <a:ext cx="0" cy="0"/>
          <a:chOff x="0" y="0"/>
          <a:chExt cx="0" cy="0"/>
        </a:xfrm>
      </p:grpSpPr>
      <p:grpSp>
        <p:nvGrpSpPr>
          <p:cNvPr id="1686" name="Google Shape;1686;p67"/>
          <p:cNvGrpSpPr/>
          <p:nvPr/>
        </p:nvGrpSpPr>
        <p:grpSpPr>
          <a:xfrm>
            <a:off x="-4648198" y="610125"/>
            <a:ext cx="6847216" cy="3989243"/>
            <a:chOff x="-4648198" y="610125"/>
            <a:chExt cx="6847216" cy="3989243"/>
          </a:xfrm>
        </p:grpSpPr>
        <p:sp>
          <p:nvSpPr>
            <p:cNvPr id="1687" name="Google Shape;1687;p67"/>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7"/>
          <p:cNvGrpSpPr/>
          <p:nvPr/>
        </p:nvGrpSpPr>
        <p:grpSpPr>
          <a:xfrm>
            <a:off x="8057080" y="537036"/>
            <a:ext cx="2188681" cy="4059897"/>
            <a:chOff x="218005" y="537036"/>
            <a:chExt cx="2188681" cy="4059897"/>
          </a:xfrm>
        </p:grpSpPr>
        <p:sp>
          <p:nvSpPr>
            <p:cNvPr id="1699" name="Google Shape;1699;p67"/>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67"/>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21" name="Google Shape;1721;p67"/>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22" name="Google Shape;1722;p67"/>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23" name="Google Shape;1723;p67"/>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24" name="Google Shape;1724;p67"/>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25" name="Google Shape;1725;p67"/>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726" name="Google Shape;1726;p67"/>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27" name="Google Shape;1727;p67"/>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28" name="Google Shape;1728;p67"/>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1729"/>
        <p:cNvGrpSpPr/>
        <p:nvPr/>
      </p:nvGrpSpPr>
      <p:grpSpPr>
        <a:xfrm>
          <a:off x="0" y="0"/>
          <a:ext cx="0" cy="0"/>
          <a:chOff x="0" y="0"/>
          <a:chExt cx="0" cy="0"/>
        </a:xfrm>
      </p:grpSpPr>
      <p:sp>
        <p:nvSpPr>
          <p:cNvPr id="1730" name="Google Shape;1730;p68"/>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8"/>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8"/>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68"/>
          <p:cNvGrpSpPr/>
          <p:nvPr/>
        </p:nvGrpSpPr>
        <p:grpSpPr>
          <a:xfrm>
            <a:off x="8398175" y="1221422"/>
            <a:ext cx="1029421" cy="3382103"/>
            <a:chOff x="7407575" y="1221422"/>
            <a:chExt cx="1029421" cy="3382103"/>
          </a:xfrm>
        </p:grpSpPr>
        <p:sp>
          <p:nvSpPr>
            <p:cNvPr id="1736" name="Google Shape;1736;p68"/>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8"/>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8"/>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68"/>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56" name="Google Shape;1756;p68"/>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57" name="Google Shape;1757;p68"/>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58" name="Google Shape;1758;p68"/>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59" name="Google Shape;1759;p6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60" name="Google Shape;1760;p68"/>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1762"/>
        <p:cNvGrpSpPr/>
        <p:nvPr/>
      </p:nvGrpSpPr>
      <p:grpSpPr>
        <a:xfrm>
          <a:off x="0" y="0"/>
          <a:ext cx="0" cy="0"/>
          <a:chOff x="0" y="0"/>
          <a:chExt cx="0" cy="0"/>
        </a:xfrm>
      </p:grpSpPr>
      <p:sp>
        <p:nvSpPr>
          <p:cNvPr id="1763" name="Google Shape;1763;p69"/>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4" name="Google Shape;1764;p69"/>
          <p:cNvGrpSpPr/>
          <p:nvPr/>
        </p:nvGrpSpPr>
        <p:grpSpPr>
          <a:xfrm>
            <a:off x="-1007800" y="3566336"/>
            <a:ext cx="2031212" cy="1033143"/>
            <a:chOff x="1189475" y="3564161"/>
            <a:chExt cx="2031212" cy="1033143"/>
          </a:xfrm>
        </p:grpSpPr>
        <p:sp>
          <p:nvSpPr>
            <p:cNvPr id="1765" name="Google Shape;1765;p6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9"/>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76" name="Google Shape;1776;p69"/>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77" name="Google Shape;1777;p69"/>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78" name="Google Shape;1778;p69"/>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79" name="Google Shape;1779;p69"/>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80" name="Google Shape;1780;p69"/>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81" name="Google Shape;1781;p6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1782"/>
        <p:cNvGrpSpPr/>
        <p:nvPr/>
      </p:nvGrpSpPr>
      <p:grpSpPr>
        <a:xfrm>
          <a:off x="0" y="0"/>
          <a:ext cx="0" cy="0"/>
          <a:chOff x="0" y="0"/>
          <a:chExt cx="0" cy="0"/>
        </a:xfrm>
      </p:grpSpPr>
      <p:sp>
        <p:nvSpPr>
          <p:cNvPr id="1783" name="Google Shape;1783;p70"/>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0"/>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85" name="Google Shape;1785;p70"/>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86" name="Google Shape;1786;p70"/>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787" name="Google Shape;1787;p70"/>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88" name="Google Shape;1788;p70"/>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89" name="Google Shape;1789;p70"/>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790" name="Google Shape;1790;p70"/>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91" name="Google Shape;1791;p70"/>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0"/>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0"/>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70"/>
          <p:cNvGrpSpPr/>
          <p:nvPr/>
        </p:nvGrpSpPr>
        <p:grpSpPr>
          <a:xfrm>
            <a:off x="8136200" y="3566336"/>
            <a:ext cx="2031212" cy="1033143"/>
            <a:chOff x="1189475" y="3564161"/>
            <a:chExt cx="2031212" cy="1033143"/>
          </a:xfrm>
        </p:grpSpPr>
        <p:sp>
          <p:nvSpPr>
            <p:cNvPr id="1795" name="Google Shape;1795;p70"/>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0"/>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0"/>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0"/>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0"/>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0"/>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0"/>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0"/>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0"/>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0"/>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ext and five columns">
  <p:cSld name="CUSTOM_35">
    <p:spTree>
      <p:nvGrpSpPr>
        <p:cNvPr id="1" name="Shape 1805"/>
        <p:cNvGrpSpPr/>
        <p:nvPr/>
      </p:nvGrpSpPr>
      <p:grpSpPr>
        <a:xfrm>
          <a:off x="0" y="0"/>
          <a:ext cx="0" cy="0"/>
          <a:chOff x="0" y="0"/>
          <a:chExt cx="0" cy="0"/>
        </a:xfrm>
      </p:grpSpPr>
      <p:grpSp>
        <p:nvGrpSpPr>
          <p:cNvPr id="1806" name="Google Shape;1806;p71"/>
          <p:cNvGrpSpPr/>
          <p:nvPr/>
        </p:nvGrpSpPr>
        <p:grpSpPr>
          <a:xfrm>
            <a:off x="-664721" y="161925"/>
            <a:ext cx="9808724" cy="940269"/>
            <a:chOff x="-664721" y="161925"/>
            <a:chExt cx="9808724" cy="940269"/>
          </a:xfrm>
        </p:grpSpPr>
        <p:sp>
          <p:nvSpPr>
            <p:cNvPr id="1807" name="Google Shape;1807;p71"/>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1"/>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1" name="Google Shape;1811;p71"/>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13" name="Google Shape;1813;p71"/>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14" name="Google Shape;1814;p71"/>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15" name="Google Shape;1815;p71"/>
          <p:cNvSpPr txBox="1">
            <a:spLocks noGrp="1"/>
          </p:cNvSpPr>
          <p:nvPr>
            <p:ph type="subTitle" idx="4"/>
          </p:nvPr>
        </p:nvSpPr>
        <p:spPr>
          <a:xfrm>
            <a:off x="2033053"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16" name="Google Shape;1816;p71"/>
          <p:cNvSpPr txBox="1">
            <a:spLocks noGrp="1"/>
          </p:cNvSpPr>
          <p:nvPr>
            <p:ph type="subTitle" idx="5"/>
          </p:nvPr>
        </p:nvSpPr>
        <p:spPr>
          <a:xfrm>
            <a:off x="4659751" y="290547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17" name="Google Shape;1817;p71"/>
          <p:cNvSpPr txBox="1">
            <a:spLocks noGrp="1"/>
          </p:cNvSpPr>
          <p:nvPr>
            <p:ph type="subTitle" idx="6"/>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18" name="Google Shape;1818;p71"/>
          <p:cNvSpPr txBox="1">
            <a:spLocks noGrp="1"/>
          </p:cNvSpPr>
          <p:nvPr>
            <p:ph type="subTitle" idx="7"/>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19" name="Google Shape;1819;p71"/>
          <p:cNvSpPr txBox="1">
            <a:spLocks noGrp="1"/>
          </p:cNvSpPr>
          <p:nvPr>
            <p:ph type="subTitle" idx="8"/>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20" name="Google Shape;1820;p71"/>
          <p:cNvSpPr txBox="1">
            <a:spLocks noGrp="1"/>
          </p:cNvSpPr>
          <p:nvPr>
            <p:ph type="subTitle" idx="9"/>
          </p:nvPr>
        </p:nvSpPr>
        <p:spPr>
          <a:xfrm>
            <a:off x="2032945"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21" name="Google Shape;1821;p71"/>
          <p:cNvSpPr txBox="1">
            <a:spLocks noGrp="1"/>
          </p:cNvSpPr>
          <p:nvPr>
            <p:ph type="subTitle" idx="13"/>
          </p:nvPr>
        </p:nvSpPr>
        <p:spPr>
          <a:xfrm>
            <a:off x="4657272" y="339051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22" name="Google Shape;1822;p7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23" name="Google Shape;1823;p71"/>
          <p:cNvSpPr/>
          <p:nvPr/>
        </p:nvSpPr>
        <p:spPr>
          <a:xfrm>
            <a:off x="-43943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1824"/>
        <p:cNvGrpSpPr/>
        <p:nvPr/>
      </p:nvGrpSpPr>
      <p:grpSpPr>
        <a:xfrm>
          <a:off x="0" y="0"/>
          <a:ext cx="0" cy="0"/>
          <a:chOff x="0" y="0"/>
          <a:chExt cx="0" cy="0"/>
        </a:xfrm>
      </p:grpSpPr>
      <p:sp>
        <p:nvSpPr>
          <p:cNvPr id="1825" name="Google Shape;1825;p72"/>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2"/>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72"/>
          <p:cNvGrpSpPr/>
          <p:nvPr/>
        </p:nvGrpSpPr>
        <p:grpSpPr>
          <a:xfrm>
            <a:off x="-1012025" y="3566286"/>
            <a:ext cx="2031212" cy="1033143"/>
            <a:chOff x="1189475" y="3564161"/>
            <a:chExt cx="2031212" cy="1033143"/>
          </a:xfrm>
        </p:grpSpPr>
        <p:sp>
          <p:nvSpPr>
            <p:cNvPr id="1828" name="Google Shape;1828;p7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72"/>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0" name="Google Shape;1840;p72"/>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1" name="Google Shape;1841;p72"/>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2" name="Google Shape;1842;p72"/>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3" name="Google Shape;1843;p72"/>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4" name="Google Shape;1844;p72"/>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1845" name="Google Shape;1845;p72"/>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46" name="Google Shape;1846;p72"/>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47" name="Google Shape;1847;p72"/>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48" name="Google Shape;1848;p72"/>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49" name="Google Shape;1849;p72"/>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50" name="Google Shape;1850;p72"/>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51" name="Google Shape;1851;p7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1852"/>
        <p:cNvGrpSpPr/>
        <p:nvPr/>
      </p:nvGrpSpPr>
      <p:grpSpPr>
        <a:xfrm>
          <a:off x="0" y="0"/>
          <a:ext cx="0" cy="0"/>
          <a:chOff x="0" y="0"/>
          <a:chExt cx="0" cy="0"/>
        </a:xfrm>
      </p:grpSpPr>
      <p:sp>
        <p:nvSpPr>
          <p:cNvPr id="1853" name="Google Shape;1853;p73"/>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3"/>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3"/>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3"/>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3"/>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8" name="Google Shape;1858;p73"/>
          <p:cNvGrpSpPr/>
          <p:nvPr/>
        </p:nvGrpSpPr>
        <p:grpSpPr>
          <a:xfrm>
            <a:off x="8131975" y="3566286"/>
            <a:ext cx="2031212" cy="1033143"/>
            <a:chOff x="1189475" y="3564161"/>
            <a:chExt cx="2031212" cy="1033143"/>
          </a:xfrm>
        </p:grpSpPr>
        <p:sp>
          <p:nvSpPr>
            <p:cNvPr id="1859" name="Google Shape;1859;p7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1870"/>
        <p:cNvGrpSpPr/>
        <p:nvPr/>
      </p:nvGrpSpPr>
      <p:grpSpPr>
        <a:xfrm>
          <a:off x="0" y="0"/>
          <a:ext cx="0" cy="0"/>
          <a:chOff x="0" y="0"/>
          <a:chExt cx="0" cy="0"/>
        </a:xfrm>
      </p:grpSpPr>
      <p:sp>
        <p:nvSpPr>
          <p:cNvPr id="1871" name="Google Shape;1871;p74"/>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2" name="Google Shape;1872;p74"/>
          <p:cNvGrpSpPr/>
          <p:nvPr/>
        </p:nvGrpSpPr>
        <p:grpSpPr>
          <a:xfrm>
            <a:off x="-1012025" y="3566286"/>
            <a:ext cx="2031212" cy="1033143"/>
            <a:chOff x="1189475" y="3564161"/>
            <a:chExt cx="2031212" cy="1033143"/>
          </a:xfrm>
        </p:grpSpPr>
        <p:sp>
          <p:nvSpPr>
            <p:cNvPr id="1873" name="Google Shape;1873;p7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7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84" name="Google Shape;1884;p74"/>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1885"/>
        <p:cNvGrpSpPr/>
        <p:nvPr/>
      </p:nvGrpSpPr>
      <p:grpSpPr>
        <a:xfrm>
          <a:off x="0" y="0"/>
          <a:ext cx="0" cy="0"/>
          <a:chOff x="0" y="0"/>
          <a:chExt cx="0" cy="0"/>
        </a:xfrm>
      </p:grpSpPr>
      <p:sp>
        <p:nvSpPr>
          <p:cNvPr id="1886" name="Google Shape;1886;p75"/>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1887" name="Google Shape;1887;p75"/>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Krona One"/>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Courier New"/>
              <a:buNone/>
              <a:defRPr sz="1800" b="1">
                <a:latin typeface="Courier New"/>
                <a:ea typeface="Courier New"/>
                <a:cs typeface="Courier New"/>
                <a:sym typeface="Courier New"/>
              </a:defRPr>
            </a:lvl2pPr>
            <a:lvl3pPr lvl="2" rtl="0">
              <a:spcBef>
                <a:spcPts val="1600"/>
              </a:spcBef>
              <a:spcAft>
                <a:spcPts val="0"/>
              </a:spcAft>
              <a:buSzPts val="1800"/>
              <a:buFont typeface="Courier New"/>
              <a:buNone/>
              <a:defRPr sz="1800" b="1">
                <a:latin typeface="Courier New"/>
                <a:ea typeface="Courier New"/>
                <a:cs typeface="Courier New"/>
                <a:sym typeface="Courier New"/>
              </a:defRPr>
            </a:lvl3pPr>
            <a:lvl4pPr lvl="3" rtl="0">
              <a:spcBef>
                <a:spcPts val="1600"/>
              </a:spcBef>
              <a:spcAft>
                <a:spcPts val="0"/>
              </a:spcAft>
              <a:buSzPts val="1800"/>
              <a:buFont typeface="Courier New"/>
              <a:buNone/>
              <a:defRPr sz="1800" b="1">
                <a:latin typeface="Courier New"/>
                <a:ea typeface="Courier New"/>
                <a:cs typeface="Courier New"/>
                <a:sym typeface="Courier New"/>
              </a:defRPr>
            </a:lvl4pPr>
            <a:lvl5pPr lvl="4" rtl="0">
              <a:spcBef>
                <a:spcPts val="1600"/>
              </a:spcBef>
              <a:spcAft>
                <a:spcPts val="0"/>
              </a:spcAft>
              <a:buSzPts val="1800"/>
              <a:buFont typeface="Courier New"/>
              <a:buNone/>
              <a:defRPr sz="1800" b="1">
                <a:latin typeface="Courier New"/>
                <a:ea typeface="Courier New"/>
                <a:cs typeface="Courier New"/>
                <a:sym typeface="Courier New"/>
              </a:defRPr>
            </a:lvl5pPr>
            <a:lvl6pPr lvl="5" rtl="0">
              <a:spcBef>
                <a:spcPts val="1600"/>
              </a:spcBef>
              <a:spcAft>
                <a:spcPts val="0"/>
              </a:spcAft>
              <a:buSzPts val="1800"/>
              <a:buFont typeface="Courier New"/>
              <a:buNone/>
              <a:defRPr sz="1800" b="1">
                <a:latin typeface="Courier New"/>
                <a:ea typeface="Courier New"/>
                <a:cs typeface="Courier New"/>
                <a:sym typeface="Courier New"/>
              </a:defRPr>
            </a:lvl6pPr>
            <a:lvl7pPr lvl="6" rtl="0">
              <a:spcBef>
                <a:spcPts val="1600"/>
              </a:spcBef>
              <a:spcAft>
                <a:spcPts val="0"/>
              </a:spcAft>
              <a:buSzPts val="1800"/>
              <a:buFont typeface="Courier New"/>
              <a:buNone/>
              <a:defRPr sz="1800" b="1">
                <a:latin typeface="Courier New"/>
                <a:ea typeface="Courier New"/>
                <a:cs typeface="Courier New"/>
                <a:sym typeface="Courier New"/>
              </a:defRPr>
            </a:lvl7pPr>
            <a:lvl8pPr lvl="7" rtl="0">
              <a:spcBef>
                <a:spcPts val="1600"/>
              </a:spcBef>
              <a:spcAft>
                <a:spcPts val="0"/>
              </a:spcAft>
              <a:buSzPts val="1800"/>
              <a:buFont typeface="Courier New"/>
              <a:buNone/>
              <a:defRPr sz="1800" b="1">
                <a:latin typeface="Courier New"/>
                <a:ea typeface="Courier New"/>
                <a:cs typeface="Courier New"/>
                <a:sym typeface="Courier New"/>
              </a:defRPr>
            </a:lvl8pPr>
            <a:lvl9pPr lvl="8" rtl="0">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1888" name="Google Shape;1888;p75"/>
          <p:cNvSpPr txBox="1"/>
          <p:nvPr/>
        </p:nvSpPr>
        <p:spPr>
          <a:xfrm>
            <a:off x="4572000" y="391227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Kanit Light"/>
                <a:ea typeface="Kanit Light"/>
                <a:cs typeface="Kanit Light"/>
                <a:sym typeface="Kanit Light"/>
              </a:rPr>
              <a:t>CREDITS: This presentation template was created by </a:t>
            </a:r>
            <a:r>
              <a:rPr lang="en" sz="1200">
                <a:solidFill>
                  <a:schemeClr val="dk1"/>
                </a:solidFill>
                <a:uFill>
                  <a:noFill/>
                </a:uFill>
                <a:latin typeface="Kanit Light"/>
                <a:ea typeface="Kanit Light"/>
                <a:cs typeface="Kanit Light"/>
                <a:sym typeface="Kanit Light"/>
                <a:hlinkClick r:id="rId2">
                  <a:extLst>
                    <a:ext uri="{A12FA001-AC4F-418D-AE19-62706E023703}">
                      <ahyp:hlinkClr xmlns:ahyp="http://schemas.microsoft.com/office/drawing/2018/hyperlinkcolor" val="tx"/>
                    </a:ext>
                  </a:extLst>
                </a:hlinkClick>
              </a:rPr>
              <a:t>Slidesgo</a:t>
            </a:r>
            <a:r>
              <a:rPr lang="en" sz="1200">
                <a:solidFill>
                  <a:schemeClr val="dk1"/>
                </a:solidFill>
                <a:latin typeface="Kanit Light"/>
                <a:ea typeface="Kanit Light"/>
                <a:cs typeface="Kanit Light"/>
                <a:sym typeface="Kanit Light"/>
              </a:rPr>
              <a:t>, including icons by </a:t>
            </a:r>
            <a:r>
              <a:rPr lang="en" sz="1200">
                <a:solidFill>
                  <a:schemeClr val="dk1"/>
                </a:solidFill>
                <a:uFill>
                  <a:noFill/>
                </a:uFill>
                <a:latin typeface="Kanit Light"/>
                <a:ea typeface="Kanit Light"/>
                <a:cs typeface="Kanit Light"/>
                <a:sym typeface="Kanit Light"/>
                <a:hlinkClick r:id="rId3">
                  <a:extLst>
                    <a:ext uri="{A12FA001-AC4F-418D-AE19-62706E023703}">
                      <ahyp:hlinkClr xmlns:ahyp="http://schemas.microsoft.com/office/drawing/2018/hyperlinkcolor" val="tx"/>
                    </a:ext>
                  </a:extLst>
                </a:hlinkClick>
              </a:rPr>
              <a:t>Flaticon</a:t>
            </a:r>
            <a:r>
              <a:rPr lang="en" sz="1200">
                <a:solidFill>
                  <a:schemeClr val="dk1"/>
                </a:solidFill>
                <a:latin typeface="Kanit Light"/>
                <a:ea typeface="Kanit Light"/>
                <a:cs typeface="Kanit Light"/>
                <a:sym typeface="Kanit Light"/>
              </a:rPr>
              <a:t>, infographics &amp; images by </a:t>
            </a:r>
            <a:r>
              <a:rPr lang="en" sz="1200">
                <a:solidFill>
                  <a:schemeClr val="dk1"/>
                </a:solidFill>
                <a:uFill>
                  <a:noFill/>
                </a:uFill>
                <a:latin typeface="Kanit Light"/>
                <a:ea typeface="Kanit Light"/>
                <a:cs typeface="Kanit Light"/>
                <a:sym typeface="Kanit Light"/>
                <a:hlinkClick r:id="rId4">
                  <a:extLst>
                    <a:ext uri="{A12FA001-AC4F-418D-AE19-62706E023703}">
                      <ahyp:hlinkClr xmlns:ahyp="http://schemas.microsoft.com/office/drawing/2018/hyperlinkcolor" val="tx"/>
                    </a:ext>
                  </a:extLst>
                </a:hlinkClick>
              </a:rPr>
              <a:t>Freepik</a:t>
            </a:r>
            <a:r>
              <a:rPr lang="en" sz="1200">
                <a:solidFill>
                  <a:schemeClr val="dk1"/>
                </a:solidFill>
                <a:latin typeface="Kanit Light"/>
                <a:ea typeface="Kanit Light"/>
                <a:cs typeface="Kanit Light"/>
                <a:sym typeface="Kanit Light"/>
              </a:rPr>
              <a:t> </a:t>
            </a:r>
            <a:endParaRPr sz="1200">
              <a:solidFill>
                <a:schemeClr val="dk1"/>
              </a:solidFill>
              <a:latin typeface="Kanit Light"/>
              <a:ea typeface="Kanit Light"/>
              <a:cs typeface="Kanit Light"/>
              <a:sym typeface="Kanit Light"/>
            </a:endParaRPr>
          </a:p>
        </p:txBody>
      </p:sp>
      <p:sp>
        <p:nvSpPr>
          <p:cNvPr id="1889" name="Google Shape;1889;p75"/>
          <p:cNvSpPr txBox="1">
            <a:spLocks noGrp="1"/>
          </p:cNvSpPr>
          <p:nvPr>
            <p:ph type="subTitle" idx="2"/>
          </p:nvPr>
        </p:nvSpPr>
        <p:spPr>
          <a:xfrm>
            <a:off x="4598450" y="2596900"/>
            <a:ext cx="37734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890" name="Google Shape;1890;p75"/>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1892"/>
        <p:cNvGrpSpPr/>
        <p:nvPr/>
      </p:nvGrpSpPr>
      <p:grpSpPr>
        <a:xfrm>
          <a:off x="0" y="0"/>
          <a:ext cx="0" cy="0"/>
          <a:chOff x="0" y="0"/>
          <a:chExt cx="0" cy="0"/>
        </a:xfrm>
      </p:grpSpPr>
      <p:grpSp>
        <p:nvGrpSpPr>
          <p:cNvPr id="1893" name="Google Shape;1893;p76"/>
          <p:cNvGrpSpPr/>
          <p:nvPr/>
        </p:nvGrpSpPr>
        <p:grpSpPr>
          <a:xfrm flipH="1">
            <a:off x="5029440" y="926043"/>
            <a:ext cx="1586998" cy="3673373"/>
            <a:chOff x="253450" y="920693"/>
            <a:chExt cx="1586998" cy="3673373"/>
          </a:xfrm>
        </p:grpSpPr>
        <p:sp>
          <p:nvSpPr>
            <p:cNvPr id="1894" name="Google Shape;1894;p76"/>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6"/>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6"/>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6"/>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6"/>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6"/>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6"/>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6"/>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6"/>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6"/>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6"/>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6"/>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6"/>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6"/>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6"/>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76"/>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6"/>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6"/>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76"/>
          <p:cNvGrpSpPr/>
          <p:nvPr/>
        </p:nvGrpSpPr>
        <p:grpSpPr>
          <a:xfrm flipH="1">
            <a:off x="6093355" y="1625511"/>
            <a:ext cx="2718409" cy="2973925"/>
            <a:chOff x="-1944600" y="1625511"/>
            <a:chExt cx="2718409" cy="2973925"/>
          </a:xfrm>
        </p:grpSpPr>
        <p:sp>
          <p:nvSpPr>
            <p:cNvPr id="1921" name="Google Shape;1921;p76"/>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6"/>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6"/>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6"/>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6"/>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6"/>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6"/>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6"/>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6"/>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6"/>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6"/>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6"/>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6"/>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6"/>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6"/>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6"/>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76"/>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6"/>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1961"/>
        <p:cNvGrpSpPr/>
        <p:nvPr/>
      </p:nvGrpSpPr>
      <p:grpSpPr>
        <a:xfrm>
          <a:off x="0" y="0"/>
          <a:ext cx="0" cy="0"/>
          <a:chOff x="0" y="0"/>
          <a:chExt cx="0" cy="0"/>
        </a:xfrm>
      </p:grpSpPr>
      <p:sp>
        <p:nvSpPr>
          <p:cNvPr id="1962" name="Google Shape;1962;p77"/>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77"/>
          <p:cNvGrpSpPr/>
          <p:nvPr/>
        </p:nvGrpSpPr>
        <p:grpSpPr>
          <a:xfrm>
            <a:off x="713213" y="751762"/>
            <a:ext cx="1026734" cy="3847676"/>
            <a:chOff x="8648513" y="751762"/>
            <a:chExt cx="1026734" cy="3847676"/>
          </a:xfrm>
        </p:grpSpPr>
        <p:sp>
          <p:nvSpPr>
            <p:cNvPr id="1984" name="Google Shape;1984;p77"/>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2008"/>
        <p:cNvGrpSpPr/>
        <p:nvPr/>
      </p:nvGrpSpPr>
      <p:grpSpPr>
        <a:xfrm>
          <a:off x="0" y="0"/>
          <a:ext cx="0" cy="0"/>
          <a:chOff x="0" y="0"/>
          <a:chExt cx="0" cy="0"/>
        </a:xfrm>
      </p:grpSpPr>
      <p:sp>
        <p:nvSpPr>
          <p:cNvPr id="2009" name="Google Shape;2009;p78"/>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8"/>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78"/>
          <p:cNvGrpSpPr/>
          <p:nvPr/>
        </p:nvGrpSpPr>
        <p:grpSpPr>
          <a:xfrm>
            <a:off x="-10595" y="537036"/>
            <a:ext cx="2188681" cy="4059897"/>
            <a:chOff x="218005" y="537036"/>
            <a:chExt cx="2188681" cy="4059897"/>
          </a:xfrm>
        </p:grpSpPr>
        <p:sp>
          <p:nvSpPr>
            <p:cNvPr id="2012" name="Google Shape;2012;p78"/>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8"/>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8"/>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8"/>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8"/>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8"/>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8"/>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8"/>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8"/>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8"/>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8"/>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8"/>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8"/>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8"/>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8"/>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8"/>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8"/>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8"/>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8"/>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8"/>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78"/>
          <p:cNvGrpSpPr/>
          <p:nvPr/>
        </p:nvGrpSpPr>
        <p:grpSpPr>
          <a:xfrm>
            <a:off x="1623581" y="1792459"/>
            <a:ext cx="1461622" cy="2804474"/>
            <a:chOff x="2156981" y="1792459"/>
            <a:chExt cx="1461622" cy="2804474"/>
          </a:xfrm>
        </p:grpSpPr>
        <p:sp>
          <p:nvSpPr>
            <p:cNvPr id="2033" name="Google Shape;2033;p78"/>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8"/>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8"/>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8"/>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8"/>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8"/>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8"/>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8"/>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8"/>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8"/>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8"/>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8"/>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8"/>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49"/>
        <p:cNvGrpSpPr/>
        <p:nvPr/>
      </p:nvGrpSpPr>
      <p:grpSpPr>
        <a:xfrm>
          <a:off x="0" y="0"/>
          <a:ext cx="0" cy="0"/>
          <a:chOff x="0" y="0"/>
          <a:chExt cx="0" cy="0"/>
        </a:xfrm>
      </p:grpSpPr>
      <p:sp>
        <p:nvSpPr>
          <p:cNvPr id="2050" name="Google Shape;2050;p80"/>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51" name="Google Shape;2051;p80"/>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52"/>
        <p:cNvGrpSpPr/>
        <p:nvPr/>
      </p:nvGrpSpPr>
      <p:grpSpPr>
        <a:xfrm>
          <a:off x="0" y="0"/>
          <a:ext cx="0" cy="0"/>
          <a:chOff x="0" y="0"/>
          <a:chExt cx="0" cy="0"/>
        </a:xfrm>
      </p:grpSpPr>
      <p:sp>
        <p:nvSpPr>
          <p:cNvPr id="2053" name="Google Shape;2053;p81"/>
          <p:cNvSpPr/>
          <p:nvPr/>
        </p:nvSpPr>
        <p:spPr>
          <a:xfrm>
            <a:off x="5758299" y="67005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054" name="Google Shape;2054;p81"/>
          <p:cNvGrpSpPr/>
          <p:nvPr/>
        </p:nvGrpSpPr>
        <p:grpSpPr>
          <a:xfrm>
            <a:off x="-239195" y="537036"/>
            <a:ext cx="2188681" cy="4059897"/>
            <a:chOff x="218005" y="537036"/>
            <a:chExt cx="2188681" cy="4059897"/>
          </a:xfrm>
        </p:grpSpPr>
        <p:sp>
          <p:nvSpPr>
            <p:cNvPr id="2055" name="Google Shape;2055;p81"/>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1"/>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1"/>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1"/>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1"/>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1"/>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1"/>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1"/>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1"/>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1"/>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1"/>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1"/>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1"/>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1"/>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1"/>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1"/>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1"/>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1"/>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1"/>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1"/>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5" name="Google Shape;2075;p81"/>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6" name="Google Shape;2076;p81"/>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7" name="Google Shape;2077;p81"/>
          <p:cNvSpPr txBox="1">
            <a:spLocks noGrp="1"/>
          </p:cNvSpPr>
          <p:nvPr>
            <p:ph type="title" idx="2" hasCustomPrompt="1"/>
          </p:nvPr>
        </p:nvSpPr>
        <p:spPr>
          <a:xfrm>
            <a:off x="5650149" y="819605"/>
            <a:ext cx="1708500" cy="119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200" b="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2078" name="Google Shape;2078;p81"/>
          <p:cNvGrpSpPr/>
          <p:nvPr/>
        </p:nvGrpSpPr>
        <p:grpSpPr>
          <a:xfrm>
            <a:off x="1650064" y="3046820"/>
            <a:ext cx="2865546" cy="1557425"/>
            <a:chOff x="4886332" y="2499043"/>
            <a:chExt cx="3864527" cy="2100371"/>
          </a:xfrm>
        </p:grpSpPr>
        <p:sp>
          <p:nvSpPr>
            <p:cNvPr id="2079" name="Google Shape;2079;p81"/>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1"/>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1"/>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1"/>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1"/>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1"/>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1"/>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1"/>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1"/>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1"/>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1"/>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1"/>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1"/>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1"/>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1"/>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1"/>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1"/>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02"/>
        <p:cNvGrpSpPr/>
        <p:nvPr/>
      </p:nvGrpSpPr>
      <p:grpSpPr>
        <a:xfrm>
          <a:off x="0" y="0"/>
          <a:ext cx="0" cy="0"/>
          <a:chOff x="0" y="0"/>
          <a:chExt cx="0" cy="0"/>
        </a:xfrm>
      </p:grpSpPr>
      <p:grpSp>
        <p:nvGrpSpPr>
          <p:cNvPr id="2103" name="Google Shape;2103;p82"/>
          <p:cNvGrpSpPr/>
          <p:nvPr/>
        </p:nvGrpSpPr>
        <p:grpSpPr>
          <a:xfrm>
            <a:off x="-664721" y="161925"/>
            <a:ext cx="9808724" cy="940269"/>
            <a:chOff x="-664721" y="161925"/>
            <a:chExt cx="9808724" cy="940269"/>
          </a:xfrm>
        </p:grpSpPr>
        <p:sp>
          <p:nvSpPr>
            <p:cNvPr id="2104" name="Google Shape;2104;p82"/>
            <p:cNvSpPr/>
            <p:nvPr/>
          </p:nvSpPr>
          <p:spPr>
            <a:xfrm>
              <a:off x="1178536" y="9675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2"/>
            <p:cNvSpPr/>
            <p:nvPr/>
          </p:nvSpPr>
          <p:spPr>
            <a:xfrm>
              <a:off x="7030223"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2"/>
            <p:cNvSpPr/>
            <p:nvPr/>
          </p:nvSpPr>
          <p:spPr>
            <a:xfrm>
              <a:off x="-664721"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2"/>
            <p:cNvSpPr/>
            <p:nvPr/>
          </p:nvSpPr>
          <p:spPr>
            <a:xfrm>
              <a:off x="7499138"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 name="Google Shape;2108;p82"/>
          <p:cNvSpPr/>
          <p:nvPr/>
        </p:nvSpPr>
        <p:spPr>
          <a:xfrm>
            <a:off x="820927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2"/>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atin typeface="Kanit Light"/>
                <a:ea typeface="Kanit Light"/>
                <a:cs typeface="Kanit Light"/>
                <a:sym typeface="Kanit Light"/>
              </a:defRPr>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2110" name="Google Shape;2110;p8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11"/>
        <p:cNvGrpSpPr/>
        <p:nvPr/>
      </p:nvGrpSpPr>
      <p:grpSpPr>
        <a:xfrm>
          <a:off x="0" y="0"/>
          <a:ext cx="0" cy="0"/>
          <a:chOff x="0" y="0"/>
          <a:chExt cx="0" cy="0"/>
        </a:xfrm>
      </p:grpSpPr>
      <p:grpSp>
        <p:nvGrpSpPr>
          <p:cNvPr id="2112" name="Google Shape;2112;p83"/>
          <p:cNvGrpSpPr/>
          <p:nvPr/>
        </p:nvGrpSpPr>
        <p:grpSpPr>
          <a:xfrm>
            <a:off x="-4476750" y="2057852"/>
            <a:ext cx="5372047" cy="2541625"/>
            <a:chOff x="4629150" y="2057852"/>
            <a:chExt cx="5372047" cy="2541625"/>
          </a:xfrm>
        </p:grpSpPr>
        <p:sp>
          <p:nvSpPr>
            <p:cNvPr id="2113" name="Google Shape;2113;p83"/>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3"/>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3"/>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3"/>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3"/>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3"/>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3"/>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3"/>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3"/>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3"/>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3"/>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3"/>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3"/>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83"/>
          <p:cNvSpPr/>
          <p:nvPr/>
        </p:nvSpPr>
        <p:spPr>
          <a:xfrm>
            <a:off x="7666547"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7" name="Google Shape;2127;p83"/>
          <p:cNvGrpSpPr/>
          <p:nvPr/>
        </p:nvGrpSpPr>
        <p:grpSpPr>
          <a:xfrm>
            <a:off x="8136200" y="3566336"/>
            <a:ext cx="2031212" cy="1033143"/>
            <a:chOff x="1189475" y="3564161"/>
            <a:chExt cx="2031212" cy="1033143"/>
          </a:xfrm>
        </p:grpSpPr>
        <p:sp>
          <p:nvSpPr>
            <p:cNvPr id="2128" name="Google Shape;2128;p8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8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39" name="Google Shape;2139;p83"/>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2140" name="Google Shape;2140;p83"/>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solidFill>
                  <a:schemeClr val="accent2"/>
                </a:solidFill>
                <a:latin typeface="Bree Serif"/>
                <a:ea typeface="Bree Serif"/>
                <a:cs typeface="Bree Serif"/>
                <a:sym typeface="Bree Serif"/>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2141" name="Google Shape;2141;p83"/>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142" name="Google Shape;2142;p83"/>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43"/>
        <p:cNvGrpSpPr/>
        <p:nvPr/>
      </p:nvGrpSpPr>
      <p:grpSpPr>
        <a:xfrm>
          <a:off x="0" y="0"/>
          <a:ext cx="0" cy="0"/>
          <a:chOff x="0" y="0"/>
          <a:chExt cx="0" cy="0"/>
        </a:xfrm>
      </p:grpSpPr>
      <p:sp>
        <p:nvSpPr>
          <p:cNvPr id="2144" name="Google Shape;2144;p84"/>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4"/>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50"/>
        <p:cNvGrpSpPr/>
        <p:nvPr/>
      </p:nvGrpSpPr>
      <p:grpSpPr>
        <a:xfrm>
          <a:off x="0" y="0"/>
          <a:ext cx="0" cy="0"/>
          <a:chOff x="0" y="0"/>
          <a:chExt cx="0" cy="0"/>
        </a:xfrm>
      </p:grpSpPr>
      <p:sp>
        <p:nvSpPr>
          <p:cNvPr id="2151" name="Google Shape;2151;p85"/>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52" name="Google Shape;2152;p85"/>
          <p:cNvSpPr txBox="1">
            <a:spLocks noGrp="1"/>
          </p:cNvSpPr>
          <p:nvPr>
            <p:ph type="subTitle" idx="1"/>
          </p:nvPr>
        </p:nvSpPr>
        <p:spPr>
          <a:xfrm>
            <a:off x="4839913" y="3785213"/>
            <a:ext cx="3343200" cy="8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3"/>
        <p:cNvGrpSpPr/>
        <p:nvPr/>
      </p:nvGrpSpPr>
      <p:grpSpPr>
        <a:xfrm>
          <a:off x="0" y="0"/>
          <a:ext cx="0" cy="0"/>
          <a:chOff x="0" y="0"/>
          <a:chExt cx="0" cy="0"/>
        </a:xfrm>
      </p:grpSpPr>
      <p:sp>
        <p:nvSpPr>
          <p:cNvPr id="2154" name="Google Shape;2154;p86"/>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86"/>
          <p:cNvGrpSpPr/>
          <p:nvPr/>
        </p:nvGrpSpPr>
        <p:grpSpPr>
          <a:xfrm>
            <a:off x="-3201674" y="751762"/>
            <a:ext cx="3732921" cy="3847676"/>
            <a:chOff x="5942326" y="751762"/>
            <a:chExt cx="3732921" cy="3847676"/>
          </a:xfrm>
        </p:grpSpPr>
        <p:sp>
          <p:nvSpPr>
            <p:cNvPr id="2156" name="Google Shape;2156;p86"/>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6"/>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6"/>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6"/>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6"/>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6"/>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6"/>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6"/>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6"/>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6"/>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6"/>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6"/>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6"/>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6"/>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6"/>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6"/>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6"/>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6"/>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6"/>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6"/>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6"/>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6"/>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6"/>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6"/>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6"/>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6"/>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6"/>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6"/>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6"/>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6"/>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6"/>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6"/>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6"/>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6"/>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6"/>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6"/>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6"/>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6"/>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6"/>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6"/>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6"/>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6"/>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6"/>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6"/>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6"/>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86"/>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6"/>
          <p:cNvSpPr txBox="1">
            <a:spLocks noGrp="1"/>
          </p:cNvSpPr>
          <p:nvPr>
            <p:ph type="title"/>
          </p:nvPr>
        </p:nvSpPr>
        <p:spPr>
          <a:xfrm>
            <a:off x="2098050" y="859075"/>
            <a:ext cx="49479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203" name="Google Shape;2203;p86"/>
          <p:cNvSpPr txBox="1">
            <a:spLocks noGrp="1"/>
          </p:cNvSpPr>
          <p:nvPr>
            <p:ph type="subTitle" idx="1"/>
          </p:nvPr>
        </p:nvSpPr>
        <p:spPr>
          <a:xfrm>
            <a:off x="2627550" y="2815875"/>
            <a:ext cx="3888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04"/>
        <p:cNvGrpSpPr/>
        <p:nvPr/>
      </p:nvGrpSpPr>
      <p:grpSpPr>
        <a:xfrm>
          <a:off x="0" y="0"/>
          <a:ext cx="0" cy="0"/>
          <a:chOff x="0" y="0"/>
          <a:chExt cx="0" cy="0"/>
        </a:xfrm>
      </p:grpSpPr>
      <p:grpSp>
        <p:nvGrpSpPr>
          <p:cNvPr id="2205" name="Google Shape;2205;p87"/>
          <p:cNvGrpSpPr/>
          <p:nvPr/>
        </p:nvGrpSpPr>
        <p:grpSpPr>
          <a:xfrm>
            <a:off x="-920305" y="2124157"/>
            <a:ext cx="1457115" cy="2468198"/>
            <a:chOff x="70293" y="1615974"/>
            <a:chExt cx="1758527" cy="2978398"/>
          </a:xfrm>
        </p:grpSpPr>
        <p:sp>
          <p:nvSpPr>
            <p:cNvPr id="2206" name="Google Shape;2206;p8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87"/>
          <p:cNvGrpSpPr/>
          <p:nvPr/>
        </p:nvGrpSpPr>
        <p:grpSpPr>
          <a:xfrm>
            <a:off x="7208925" y="1625511"/>
            <a:ext cx="2718409" cy="2973925"/>
            <a:chOff x="-1944600" y="1625511"/>
            <a:chExt cx="2718409" cy="2973925"/>
          </a:xfrm>
        </p:grpSpPr>
        <p:sp>
          <p:nvSpPr>
            <p:cNvPr id="2220" name="Google Shape;2220;p87"/>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7"/>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7"/>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7"/>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7"/>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7"/>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7"/>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7"/>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7"/>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7"/>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7"/>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7"/>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7"/>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7"/>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7"/>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7"/>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7"/>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7"/>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7"/>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7"/>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7"/>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7"/>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7"/>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7"/>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7"/>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7"/>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7"/>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7"/>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7"/>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7"/>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7"/>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7"/>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7"/>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7"/>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7"/>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7"/>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7"/>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7"/>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87"/>
          <p:cNvGrpSpPr/>
          <p:nvPr/>
        </p:nvGrpSpPr>
        <p:grpSpPr>
          <a:xfrm>
            <a:off x="-5907" y="1615974"/>
            <a:ext cx="1758527" cy="2978398"/>
            <a:chOff x="70293" y="1615974"/>
            <a:chExt cx="1758527" cy="2978398"/>
          </a:xfrm>
        </p:grpSpPr>
        <p:sp>
          <p:nvSpPr>
            <p:cNvPr id="2259" name="Google Shape;2259;p8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87"/>
          <p:cNvSpPr/>
          <p:nvPr/>
        </p:nvSpPr>
        <p:spPr>
          <a:xfrm>
            <a:off x="1603802" y="11453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7"/>
          <p:cNvSpPr/>
          <p:nvPr/>
        </p:nvSpPr>
        <p:spPr>
          <a:xfrm>
            <a:off x="-284299"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7"/>
          <p:cNvSpPr txBox="1">
            <a:spLocks noGrp="1"/>
          </p:cNvSpPr>
          <p:nvPr>
            <p:ph type="subTitle" idx="1"/>
          </p:nvPr>
        </p:nvSpPr>
        <p:spPr>
          <a:xfrm>
            <a:off x="2297163" y="2481725"/>
            <a:ext cx="45678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275" name="Google Shape;2275;p87"/>
          <p:cNvSpPr txBox="1">
            <a:spLocks noGrp="1"/>
          </p:cNvSpPr>
          <p:nvPr>
            <p:ph type="title"/>
          </p:nvPr>
        </p:nvSpPr>
        <p:spPr>
          <a:xfrm>
            <a:off x="1943125" y="1239200"/>
            <a:ext cx="5265900" cy="1170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76"/>
        <p:cNvGrpSpPr/>
        <p:nvPr/>
      </p:nvGrpSpPr>
      <p:grpSpPr>
        <a:xfrm>
          <a:off x="0" y="0"/>
          <a:ext cx="0" cy="0"/>
          <a:chOff x="0" y="0"/>
          <a:chExt cx="0" cy="0"/>
        </a:xfrm>
      </p:grpSpPr>
      <p:grpSp>
        <p:nvGrpSpPr>
          <p:cNvPr id="2277" name="Google Shape;2277;p88"/>
          <p:cNvGrpSpPr/>
          <p:nvPr/>
        </p:nvGrpSpPr>
        <p:grpSpPr>
          <a:xfrm>
            <a:off x="5942326" y="751762"/>
            <a:ext cx="3732921" cy="3847676"/>
            <a:chOff x="5942326" y="751762"/>
            <a:chExt cx="3732921" cy="3847676"/>
          </a:xfrm>
        </p:grpSpPr>
        <p:sp>
          <p:nvSpPr>
            <p:cNvPr id="2278" name="Google Shape;2278;p88"/>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8"/>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8"/>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8"/>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8"/>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8"/>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8"/>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8"/>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8"/>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8"/>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8"/>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8"/>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8"/>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8"/>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8"/>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8"/>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8"/>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8"/>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8"/>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8"/>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8"/>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8"/>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8"/>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8"/>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8"/>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8"/>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8"/>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8"/>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8"/>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8"/>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8"/>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8"/>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8"/>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8"/>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8"/>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8"/>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8"/>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8"/>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8"/>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8"/>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8"/>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8"/>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8"/>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8"/>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8"/>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88"/>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24"/>
        <p:cNvGrpSpPr/>
        <p:nvPr/>
      </p:nvGrpSpPr>
      <p:grpSpPr>
        <a:xfrm>
          <a:off x="0" y="0"/>
          <a:ext cx="0" cy="0"/>
          <a:chOff x="0" y="0"/>
          <a:chExt cx="0" cy="0"/>
        </a:xfrm>
      </p:grpSpPr>
      <p:sp>
        <p:nvSpPr>
          <p:cNvPr id="2325" name="Google Shape;2325;p89"/>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326" name="Google Shape;2326;p89"/>
          <p:cNvGrpSpPr/>
          <p:nvPr/>
        </p:nvGrpSpPr>
        <p:grpSpPr>
          <a:xfrm>
            <a:off x="-391801" y="164137"/>
            <a:ext cx="9381281" cy="4439387"/>
            <a:chOff x="-391801" y="164137"/>
            <a:chExt cx="9381281" cy="4439387"/>
          </a:xfrm>
        </p:grpSpPr>
        <p:sp>
          <p:nvSpPr>
            <p:cNvPr id="2327" name="Google Shape;2327;p89"/>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89"/>
            <p:cNvGrpSpPr/>
            <p:nvPr/>
          </p:nvGrpSpPr>
          <p:grpSpPr>
            <a:xfrm flipH="1">
              <a:off x="7160061" y="164137"/>
              <a:ext cx="1829419" cy="4439387"/>
              <a:chOff x="1523503" y="160050"/>
              <a:chExt cx="1829419" cy="4439387"/>
            </a:xfrm>
          </p:grpSpPr>
          <p:sp>
            <p:nvSpPr>
              <p:cNvPr id="2329" name="Google Shape;2329;p89"/>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9"/>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9"/>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9"/>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9"/>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9"/>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9"/>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89"/>
              <p:cNvGrpSpPr/>
              <p:nvPr/>
            </p:nvGrpSpPr>
            <p:grpSpPr>
              <a:xfrm>
                <a:off x="1523503" y="160050"/>
                <a:ext cx="1829419" cy="4439387"/>
                <a:chOff x="1523503" y="160050"/>
                <a:chExt cx="1829419" cy="4439387"/>
              </a:xfrm>
            </p:grpSpPr>
            <p:sp>
              <p:nvSpPr>
                <p:cNvPr id="2337" name="Google Shape;2337;p89"/>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9"/>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9"/>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9"/>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9"/>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9"/>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9"/>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9"/>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9"/>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9"/>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9"/>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8" name="Google Shape;2348;p89"/>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9"/>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9"/>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9"/>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9"/>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9"/>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9"/>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9"/>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9"/>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9"/>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9"/>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9"/>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9"/>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9"/>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9"/>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9"/>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9"/>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9"/>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9"/>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9"/>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9"/>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9"/>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9"/>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9"/>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9"/>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9"/>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9"/>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89"/>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800">
                <a:latin typeface="Kanit Light"/>
                <a:ea typeface="Kanit Light"/>
                <a:cs typeface="Kanit Light"/>
                <a:sym typeface="Kanit Light"/>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37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77"/>
        <p:cNvGrpSpPr/>
        <p:nvPr/>
      </p:nvGrpSpPr>
      <p:grpSpPr>
        <a:xfrm>
          <a:off x="0" y="0"/>
          <a:ext cx="0" cy="0"/>
          <a:chOff x="0" y="0"/>
          <a:chExt cx="0" cy="0"/>
        </a:xfrm>
      </p:grpSpPr>
      <p:grpSp>
        <p:nvGrpSpPr>
          <p:cNvPr id="2378" name="Google Shape;2378;p91"/>
          <p:cNvGrpSpPr/>
          <p:nvPr/>
        </p:nvGrpSpPr>
        <p:grpSpPr>
          <a:xfrm>
            <a:off x="8223695" y="2124157"/>
            <a:ext cx="1457115" cy="2468198"/>
            <a:chOff x="70293" y="1615974"/>
            <a:chExt cx="1758527" cy="2978398"/>
          </a:xfrm>
        </p:grpSpPr>
        <p:sp>
          <p:nvSpPr>
            <p:cNvPr id="2379" name="Google Shape;2379;p91"/>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9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1"/>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1"/>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1"/>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1"/>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1"/>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1"/>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91"/>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1"/>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1"/>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1"/>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1"/>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1"/>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2398" name="Google Shape;2398;p91"/>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99" name="Google Shape;2399;p91"/>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400" name="Google Shape;2400;p91"/>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01" name="Google Shape;2401;p91"/>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2402" name="Google Shape;2402;p91"/>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403" name="Google Shape;2403;p91"/>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404" name="Google Shape;2404;p91"/>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2405" name="Google Shape;2405;p91"/>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406" name="Google Shape;2406;p91"/>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2407" name="Google Shape;2407;p91"/>
          <p:cNvGrpSpPr/>
          <p:nvPr/>
        </p:nvGrpSpPr>
        <p:grpSpPr>
          <a:xfrm>
            <a:off x="-1066499" y="3894420"/>
            <a:ext cx="2325243" cy="705000"/>
            <a:chOff x="-1066499" y="3894420"/>
            <a:chExt cx="2325243" cy="705000"/>
          </a:xfrm>
        </p:grpSpPr>
        <p:sp>
          <p:nvSpPr>
            <p:cNvPr id="2408" name="Google Shape;2408;p91"/>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91"/>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10"/>
        <p:cNvGrpSpPr/>
        <p:nvPr/>
      </p:nvGrpSpPr>
      <p:grpSpPr>
        <a:xfrm>
          <a:off x="0" y="0"/>
          <a:ext cx="0" cy="0"/>
          <a:chOff x="0" y="0"/>
          <a:chExt cx="0" cy="0"/>
        </a:xfrm>
      </p:grpSpPr>
      <p:grpSp>
        <p:nvGrpSpPr>
          <p:cNvPr id="2411" name="Google Shape;2411;p92"/>
          <p:cNvGrpSpPr/>
          <p:nvPr/>
        </p:nvGrpSpPr>
        <p:grpSpPr>
          <a:xfrm>
            <a:off x="4657725" y="2057852"/>
            <a:ext cx="5372047" cy="2541625"/>
            <a:chOff x="4629150" y="2057852"/>
            <a:chExt cx="5372047" cy="2541625"/>
          </a:xfrm>
        </p:grpSpPr>
        <p:sp>
          <p:nvSpPr>
            <p:cNvPr id="2412" name="Google Shape;2412;p92"/>
            <p:cNvSpPr/>
            <p:nvPr/>
          </p:nvSpPr>
          <p:spPr>
            <a:xfrm>
              <a:off x="4629150"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92"/>
            <p:cNvSpPr/>
            <p:nvPr/>
          </p:nvSpPr>
          <p:spPr>
            <a:xfrm>
              <a:off x="8052552" y="2057852"/>
              <a:ext cx="1730741" cy="2541625"/>
            </a:xfrm>
            <a:custGeom>
              <a:avLst/>
              <a:gdLst/>
              <a:ahLst/>
              <a:cxnLst/>
              <a:rect l="l" t="t" r="r" b="b"/>
              <a:pathLst>
                <a:path w="20761" h="30487" extrusionOk="0">
                  <a:moveTo>
                    <a:pt x="0" y="0"/>
                  </a:moveTo>
                  <a:lnTo>
                    <a:pt x="0" y="30487"/>
                  </a:lnTo>
                  <a:lnTo>
                    <a:pt x="20760" y="30487"/>
                  </a:lnTo>
                  <a:lnTo>
                    <a:pt x="20760" y="10304"/>
                  </a:lnTo>
                  <a:lnTo>
                    <a:pt x="1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2"/>
            <p:cNvSpPr/>
            <p:nvPr/>
          </p:nvSpPr>
          <p:spPr>
            <a:xfrm>
              <a:off x="7381043" y="2057852"/>
              <a:ext cx="1733325" cy="2541625"/>
            </a:xfrm>
            <a:custGeom>
              <a:avLst/>
              <a:gdLst/>
              <a:ahLst/>
              <a:cxnLst/>
              <a:rect l="l" t="t" r="r" b="b"/>
              <a:pathLst>
                <a:path w="20792" h="30487" extrusionOk="0">
                  <a:moveTo>
                    <a:pt x="0" y="0"/>
                  </a:moveTo>
                  <a:lnTo>
                    <a:pt x="0" y="30487"/>
                  </a:lnTo>
                  <a:lnTo>
                    <a:pt x="20791" y="30487"/>
                  </a:lnTo>
                  <a:lnTo>
                    <a:pt x="20791" y="10304"/>
                  </a:lnTo>
                  <a:lnTo>
                    <a:pt x="10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92"/>
            <p:cNvSpPr/>
            <p:nvPr/>
          </p:nvSpPr>
          <p:spPr>
            <a:xfrm>
              <a:off x="6187500" y="2845903"/>
              <a:ext cx="1193620" cy="1753552"/>
            </a:xfrm>
            <a:custGeom>
              <a:avLst/>
              <a:gdLst/>
              <a:ahLst/>
              <a:cxnLst/>
              <a:rect l="l" t="t" r="r" b="b"/>
              <a:pathLst>
                <a:path w="14318" h="21034" extrusionOk="0">
                  <a:moveTo>
                    <a:pt x="6840" y="0"/>
                  </a:moveTo>
                  <a:lnTo>
                    <a:pt x="1" y="7113"/>
                  </a:lnTo>
                  <a:lnTo>
                    <a:pt x="1" y="21034"/>
                  </a:lnTo>
                  <a:lnTo>
                    <a:pt x="14317" y="21034"/>
                  </a:lnTo>
                  <a:lnTo>
                    <a:pt x="14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2"/>
            <p:cNvSpPr/>
            <p:nvPr/>
          </p:nvSpPr>
          <p:spPr>
            <a:xfrm>
              <a:off x="8229871" y="2057852"/>
              <a:ext cx="1609195" cy="874275"/>
            </a:xfrm>
            <a:custGeom>
              <a:avLst/>
              <a:gdLst/>
              <a:ahLst/>
              <a:cxnLst/>
              <a:rect l="l" t="t" r="r" b="b"/>
              <a:pathLst>
                <a:path w="19303" h="10487" extrusionOk="0">
                  <a:moveTo>
                    <a:pt x="1" y="0"/>
                  </a:moveTo>
                  <a:lnTo>
                    <a:pt x="10244" y="10486"/>
                  </a:lnTo>
                  <a:lnTo>
                    <a:pt x="19302" y="10486"/>
                  </a:lnTo>
                  <a:lnTo>
                    <a:pt x="9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92"/>
            <p:cNvSpPr/>
            <p:nvPr/>
          </p:nvSpPr>
          <p:spPr>
            <a:xfrm>
              <a:off x="9324542" y="3248723"/>
              <a:ext cx="271270" cy="965562"/>
            </a:xfrm>
            <a:custGeom>
              <a:avLst/>
              <a:gdLst/>
              <a:ahLst/>
              <a:cxnLst/>
              <a:rect l="l" t="t" r="r" b="b"/>
              <a:pathLst>
                <a:path w="3254"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92"/>
            <p:cNvSpPr/>
            <p:nvPr/>
          </p:nvSpPr>
          <p:spPr>
            <a:xfrm>
              <a:off x="8554246"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2"/>
            <p:cNvSpPr/>
            <p:nvPr/>
          </p:nvSpPr>
          <p:spPr>
            <a:xfrm>
              <a:off x="8136168"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2"/>
            <p:cNvSpPr/>
            <p:nvPr/>
          </p:nvSpPr>
          <p:spPr>
            <a:xfrm>
              <a:off x="6932537" y="3248723"/>
              <a:ext cx="271186" cy="965562"/>
            </a:xfrm>
            <a:custGeom>
              <a:avLst/>
              <a:gdLst/>
              <a:ahLst/>
              <a:cxnLst/>
              <a:rect l="l" t="t" r="r" b="b"/>
              <a:pathLst>
                <a:path w="3253" h="11582" extrusionOk="0">
                  <a:moveTo>
                    <a:pt x="0" y="1"/>
                  </a:moveTo>
                  <a:lnTo>
                    <a:pt x="0"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2"/>
            <p:cNvSpPr/>
            <p:nvPr/>
          </p:nvSpPr>
          <p:spPr>
            <a:xfrm>
              <a:off x="6511875" y="3248723"/>
              <a:ext cx="271186" cy="965562"/>
            </a:xfrm>
            <a:custGeom>
              <a:avLst/>
              <a:gdLst/>
              <a:ahLst/>
              <a:cxnLst/>
              <a:rect l="l" t="t" r="r" b="b"/>
              <a:pathLst>
                <a:path w="3253" h="11582" extrusionOk="0">
                  <a:moveTo>
                    <a:pt x="1" y="1"/>
                  </a:moveTo>
                  <a:lnTo>
                    <a:pt x="1" y="11582"/>
                  </a:lnTo>
                  <a:lnTo>
                    <a:pt x="3253" y="11582"/>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2"/>
            <p:cNvSpPr/>
            <p:nvPr/>
          </p:nvSpPr>
          <p:spPr>
            <a:xfrm>
              <a:off x="7583788" y="3248723"/>
              <a:ext cx="397901" cy="1348219"/>
            </a:xfrm>
            <a:custGeom>
              <a:avLst/>
              <a:gdLst/>
              <a:ahLst/>
              <a:cxnLst/>
              <a:rect l="l" t="t" r="r" b="b"/>
              <a:pathLst>
                <a:path w="4773" h="16172" extrusionOk="0">
                  <a:moveTo>
                    <a:pt x="0" y="1"/>
                  </a:moveTo>
                  <a:lnTo>
                    <a:pt x="0" y="16171"/>
                  </a:lnTo>
                  <a:lnTo>
                    <a:pt x="4772" y="16171"/>
                  </a:lnTo>
                  <a:lnTo>
                    <a:pt x="47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92"/>
            <p:cNvSpPr/>
            <p:nvPr/>
          </p:nvSpPr>
          <p:spPr>
            <a:xfrm>
              <a:off x="6136897" y="2845903"/>
              <a:ext cx="1244223" cy="633510"/>
            </a:xfrm>
            <a:custGeom>
              <a:avLst/>
              <a:gdLst/>
              <a:ahLst/>
              <a:cxnLst/>
              <a:rect l="l" t="t" r="r" b="b"/>
              <a:pathLst>
                <a:path w="14925" h="7599" fill="none" extrusionOk="0">
                  <a:moveTo>
                    <a:pt x="14924" y="0"/>
                  </a:moveTo>
                  <a:lnTo>
                    <a:pt x="7234" y="0"/>
                  </a:lnTo>
                  <a:lnTo>
                    <a:pt x="0" y="7599"/>
                  </a:lnTo>
                </a:path>
              </a:pathLst>
            </a:custGeom>
            <a:noFill/>
            <a:ln w="9875" cap="flat" cmpd="sng">
              <a:solidFill>
                <a:srgbClr val="F7AC2D"/>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2"/>
            <p:cNvSpPr/>
            <p:nvPr/>
          </p:nvSpPr>
          <p:spPr>
            <a:xfrm>
              <a:off x="5784678" y="4599321"/>
              <a:ext cx="4216518" cy="83"/>
            </a:xfrm>
            <a:custGeom>
              <a:avLst/>
              <a:gdLst/>
              <a:ahLst/>
              <a:cxnLst/>
              <a:rect l="l" t="t" r="r" b="b"/>
              <a:pathLst>
                <a:path w="50579" h="1" fill="none" extrusionOk="0">
                  <a:moveTo>
                    <a:pt x="0" y="1"/>
                  </a:moveTo>
                  <a:lnTo>
                    <a:pt x="5057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5" name="Google Shape;2425;p92"/>
          <p:cNvSpPr/>
          <p:nvPr/>
        </p:nvSpPr>
        <p:spPr>
          <a:xfrm>
            <a:off x="4629152" y="24056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2"/>
          <p:cNvSpPr/>
          <p:nvPr/>
        </p:nvSpPr>
        <p:spPr>
          <a:xfrm>
            <a:off x="5283626" y="11749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2"/>
          <p:cNvSpPr txBox="1">
            <a:spLocks noGrp="1"/>
          </p:cNvSpPr>
          <p:nvPr>
            <p:ph type="subTitle" idx="1"/>
          </p:nvPr>
        </p:nvSpPr>
        <p:spPr>
          <a:xfrm>
            <a:off x="998125" y="1174925"/>
            <a:ext cx="3448800" cy="3267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428" name="Google Shape;2428;p9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2429"/>
        <p:cNvGrpSpPr/>
        <p:nvPr/>
      </p:nvGrpSpPr>
      <p:grpSpPr>
        <a:xfrm>
          <a:off x="0" y="0"/>
          <a:ext cx="0" cy="0"/>
          <a:chOff x="0" y="0"/>
          <a:chExt cx="0" cy="0"/>
        </a:xfrm>
      </p:grpSpPr>
      <p:sp>
        <p:nvSpPr>
          <p:cNvPr id="2430" name="Google Shape;2430;p93"/>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431" name="Google Shape;2431;p93"/>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2432" name="Google Shape;2432;p93"/>
          <p:cNvGrpSpPr/>
          <p:nvPr/>
        </p:nvGrpSpPr>
        <p:grpSpPr>
          <a:xfrm>
            <a:off x="-1105970" y="537036"/>
            <a:ext cx="2188681" cy="4059897"/>
            <a:chOff x="218005" y="537036"/>
            <a:chExt cx="2188681" cy="4059897"/>
          </a:xfrm>
        </p:grpSpPr>
        <p:sp>
          <p:nvSpPr>
            <p:cNvPr id="2433" name="Google Shape;2433;p9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9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9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9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2453"/>
        <p:cNvGrpSpPr/>
        <p:nvPr/>
      </p:nvGrpSpPr>
      <p:grpSpPr>
        <a:xfrm>
          <a:off x="0" y="0"/>
          <a:ext cx="0" cy="0"/>
          <a:chOff x="0" y="0"/>
          <a:chExt cx="0" cy="0"/>
        </a:xfrm>
      </p:grpSpPr>
      <p:grpSp>
        <p:nvGrpSpPr>
          <p:cNvPr id="2454" name="Google Shape;2454;p94"/>
          <p:cNvGrpSpPr/>
          <p:nvPr/>
        </p:nvGrpSpPr>
        <p:grpSpPr>
          <a:xfrm>
            <a:off x="7605281" y="1792459"/>
            <a:ext cx="1461622" cy="2804474"/>
            <a:chOff x="2156981" y="1792459"/>
            <a:chExt cx="1461622" cy="2804474"/>
          </a:xfrm>
        </p:grpSpPr>
        <p:sp>
          <p:nvSpPr>
            <p:cNvPr id="2455" name="Google Shape;2455;p94"/>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4"/>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4"/>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4"/>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4"/>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4"/>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4"/>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4"/>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4"/>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4"/>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4"/>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4"/>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4"/>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94"/>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469" name="Google Shape;2469;p94"/>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70" name="Google Shape;2470;p94"/>
          <p:cNvGrpSpPr/>
          <p:nvPr/>
        </p:nvGrpSpPr>
        <p:grpSpPr>
          <a:xfrm>
            <a:off x="8718993" y="1615974"/>
            <a:ext cx="1758527" cy="2978398"/>
            <a:chOff x="70293" y="1615974"/>
            <a:chExt cx="1758527" cy="2978398"/>
          </a:xfrm>
        </p:grpSpPr>
        <p:sp>
          <p:nvSpPr>
            <p:cNvPr id="2471" name="Google Shape;2471;p94"/>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4"/>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4"/>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4"/>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4"/>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4"/>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4"/>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94"/>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4"/>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4"/>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2487"/>
        <p:cNvGrpSpPr/>
        <p:nvPr/>
      </p:nvGrpSpPr>
      <p:grpSpPr>
        <a:xfrm>
          <a:off x="0" y="0"/>
          <a:ext cx="0" cy="0"/>
          <a:chOff x="0" y="0"/>
          <a:chExt cx="0" cy="0"/>
        </a:xfrm>
      </p:grpSpPr>
      <p:grpSp>
        <p:nvGrpSpPr>
          <p:cNvPr id="2488" name="Google Shape;2488;p95"/>
          <p:cNvGrpSpPr/>
          <p:nvPr/>
        </p:nvGrpSpPr>
        <p:grpSpPr>
          <a:xfrm>
            <a:off x="-425007" y="1615974"/>
            <a:ext cx="1758527" cy="2978398"/>
            <a:chOff x="70293" y="1615974"/>
            <a:chExt cx="1758527" cy="2978398"/>
          </a:xfrm>
        </p:grpSpPr>
        <p:sp>
          <p:nvSpPr>
            <p:cNvPr id="2489" name="Google Shape;2489;p95"/>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95"/>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5"/>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5"/>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5"/>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5"/>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5"/>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5"/>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5"/>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5"/>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5"/>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5"/>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5"/>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95"/>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5"/>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5"/>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505" name="Google Shape;2505;p95"/>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6" name="Google Shape;2506;p95"/>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5"/>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2508"/>
        <p:cNvGrpSpPr/>
        <p:nvPr/>
      </p:nvGrpSpPr>
      <p:grpSpPr>
        <a:xfrm>
          <a:off x="0" y="0"/>
          <a:ext cx="0" cy="0"/>
          <a:chOff x="0" y="0"/>
          <a:chExt cx="0" cy="0"/>
        </a:xfrm>
      </p:grpSpPr>
      <p:sp>
        <p:nvSpPr>
          <p:cNvPr id="2509" name="Google Shape;2509;p96"/>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511" name="Google Shape;2511;p96"/>
          <p:cNvGrpSpPr/>
          <p:nvPr/>
        </p:nvGrpSpPr>
        <p:grpSpPr>
          <a:xfrm>
            <a:off x="-536275" y="1221422"/>
            <a:ext cx="1029421" cy="3382103"/>
            <a:chOff x="7407575" y="1221422"/>
            <a:chExt cx="1029421" cy="3382103"/>
          </a:xfrm>
        </p:grpSpPr>
        <p:sp>
          <p:nvSpPr>
            <p:cNvPr id="2512" name="Google Shape;2512;p96"/>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6"/>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6"/>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6"/>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6"/>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6"/>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6"/>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6"/>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6"/>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6"/>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6"/>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6"/>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6"/>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6"/>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6"/>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6"/>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6"/>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6"/>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6"/>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 name="Google Shape;2531;p96"/>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6"/>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6"/>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2534" name="Google Shape;2534;p96"/>
          <p:cNvGrpSpPr/>
          <p:nvPr/>
        </p:nvGrpSpPr>
        <p:grpSpPr>
          <a:xfrm>
            <a:off x="20900" y="3570386"/>
            <a:ext cx="2031212" cy="1033143"/>
            <a:chOff x="1189475" y="3564161"/>
            <a:chExt cx="2031212" cy="1033143"/>
          </a:xfrm>
        </p:grpSpPr>
        <p:sp>
          <p:nvSpPr>
            <p:cNvPr id="2535" name="Google Shape;2535;p96"/>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6"/>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6"/>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6"/>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6"/>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6"/>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6"/>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6"/>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6"/>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6"/>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ext 5">
  <p:cSld name="CUSTOM_31">
    <p:spTree>
      <p:nvGrpSpPr>
        <p:cNvPr id="1" name="Shape 2545"/>
        <p:cNvGrpSpPr/>
        <p:nvPr/>
      </p:nvGrpSpPr>
      <p:grpSpPr>
        <a:xfrm>
          <a:off x="0" y="0"/>
          <a:ext cx="0" cy="0"/>
          <a:chOff x="0" y="0"/>
          <a:chExt cx="0" cy="0"/>
        </a:xfrm>
      </p:grpSpPr>
      <p:sp>
        <p:nvSpPr>
          <p:cNvPr id="2546" name="Google Shape;2546;p97"/>
          <p:cNvSpPr/>
          <p:nvPr/>
        </p:nvSpPr>
        <p:spPr>
          <a:xfrm>
            <a:off x="7566623"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7"/>
          <p:cNvSpPr txBox="1">
            <a:spLocks noGrp="1"/>
          </p:cNvSpPr>
          <p:nvPr>
            <p:ph type="subTitle" idx="1"/>
          </p:nvPr>
        </p:nvSpPr>
        <p:spPr>
          <a:xfrm>
            <a:off x="1238250" y="1550250"/>
            <a:ext cx="2895600" cy="100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548" name="Google Shape;2548;p97"/>
          <p:cNvSpPr txBox="1">
            <a:spLocks noGrp="1"/>
          </p:cNvSpPr>
          <p:nvPr>
            <p:ph type="title"/>
          </p:nvPr>
        </p:nvSpPr>
        <p:spPr>
          <a:xfrm>
            <a:off x="1238250" y="931600"/>
            <a:ext cx="28956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49" name="Google Shape;2549;p97"/>
          <p:cNvSpPr/>
          <p:nvPr/>
        </p:nvSpPr>
        <p:spPr>
          <a:xfrm flipH="1">
            <a:off x="8084025" y="381490"/>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97"/>
          <p:cNvGrpSpPr/>
          <p:nvPr/>
        </p:nvGrpSpPr>
        <p:grpSpPr>
          <a:xfrm>
            <a:off x="4419840" y="926043"/>
            <a:ext cx="4163741" cy="3673378"/>
            <a:chOff x="4419840" y="926043"/>
            <a:chExt cx="4163741" cy="3673378"/>
          </a:xfrm>
        </p:grpSpPr>
        <p:sp>
          <p:nvSpPr>
            <p:cNvPr id="2551" name="Google Shape;2551;p97"/>
            <p:cNvSpPr/>
            <p:nvPr/>
          </p:nvSpPr>
          <p:spPr>
            <a:xfrm>
              <a:off x="62531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7"/>
            <p:cNvSpPr/>
            <p:nvPr/>
          </p:nvSpPr>
          <p:spPr>
            <a:xfrm rot="10800000" flipH="1">
              <a:off x="5671128" y="306507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7"/>
            <p:cNvSpPr/>
            <p:nvPr/>
          </p:nvSpPr>
          <p:spPr>
            <a:xfrm flipH="1">
              <a:off x="5637813" y="265169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7"/>
            <p:cNvSpPr/>
            <p:nvPr/>
          </p:nvSpPr>
          <p:spPr>
            <a:xfrm flipH="1">
              <a:off x="4419840" y="92604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7"/>
            <p:cNvSpPr/>
            <p:nvPr/>
          </p:nvSpPr>
          <p:spPr>
            <a:xfrm flipH="1">
              <a:off x="5213292" y="145872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7"/>
            <p:cNvSpPr/>
            <p:nvPr/>
          </p:nvSpPr>
          <p:spPr>
            <a:xfrm flipH="1">
              <a:off x="4727801" y="459932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7"/>
            <p:cNvSpPr/>
            <p:nvPr/>
          </p:nvSpPr>
          <p:spPr>
            <a:xfrm flipH="1">
              <a:off x="5049636" y="184993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7"/>
            <p:cNvSpPr/>
            <p:nvPr/>
          </p:nvSpPr>
          <p:spPr>
            <a:xfrm flipH="1">
              <a:off x="5213293" y="240753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7"/>
            <p:cNvSpPr/>
            <p:nvPr/>
          </p:nvSpPr>
          <p:spPr>
            <a:xfrm flipH="1">
              <a:off x="4935907" y="312057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7"/>
            <p:cNvSpPr/>
            <p:nvPr/>
          </p:nvSpPr>
          <p:spPr>
            <a:xfrm flipH="1">
              <a:off x="4996878"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7"/>
            <p:cNvSpPr/>
            <p:nvPr/>
          </p:nvSpPr>
          <p:spPr>
            <a:xfrm flipH="1">
              <a:off x="4833222" y="282091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7"/>
            <p:cNvSpPr/>
            <p:nvPr/>
          </p:nvSpPr>
          <p:spPr>
            <a:xfrm flipH="1">
              <a:off x="487758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7"/>
            <p:cNvSpPr/>
            <p:nvPr/>
          </p:nvSpPr>
          <p:spPr>
            <a:xfrm flipH="1">
              <a:off x="5049636" y="160020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7"/>
            <p:cNvSpPr/>
            <p:nvPr/>
          </p:nvSpPr>
          <p:spPr>
            <a:xfrm flipH="1">
              <a:off x="5587885" y="188315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7"/>
            <p:cNvSpPr/>
            <p:nvPr/>
          </p:nvSpPr>
          <p:spPr>
            <a:xfrm flipH="1">
              <a:off x="5346462" y="171393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7"/>
            <p:cNvSpPr/>
            <p:nvPr/>
          </p:nvSpPr>
          <p:spPr>
            <a:xfrm flipH="1">
              <a:off x="5346462" y="240753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7"/>
            <p:cNvSpPr/>
            <p:nvPr/>
          </p:nvSpPr>
          <p:spPr>
            <a:xfrm flipH="1">
              <a:off x="5501813" y="282091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7"/>
            <p:cNvSpPr/>
            <p:nvPr/>
          </p:nvSpPr>
          <p:spPr>
            <a:xfrm flipH="1">
              <a:off x="5415832" y="207182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7"/>
            <p:cNvSpPr/>
            <p:nvPr/>
          </p:nvSpPr>
          <p:spPr>
            <a:xfrm flipH="1">
              <a:off x="5171670" y="110083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7"/>
            <p:cNvSpPr/>
            <p:nvPr/>
          </p:nvSpPr>
          <p:spPr>
            <a:xfrm flipH="1">
              <a:off x="4791601" y="322325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7"/>
            <p:cNvSpPr/>
            <p:nvPr/>
          </p:nvSpPr>
          <p:spPr>
            <a:xfrm flipH="1">
              <a:off x="4996878" y="338134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7"/>
            <p:cNvSpPr/>
            <p:nvPr/>
          </p:nvSpPr>
          <p:spPr>
            <a:xfrm flipH="1">
              <a:off x="5024626" y="270718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7"/>
            <p:cNvSpPr/>
            <p:nvPr/>
          </p:nvSpPr>
          <p:spPr>
            <a:xfrm flipH="1">
              <a:off x="5471327" y="316493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7"/>
            <p:cNvSpPr/>
            <p:nvPr/>
          </p:nvSpPr>
          <p:spPr>
            <a:xfrm flipH="1">
              <a:off x="60689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7"/>
            <p:cNvSpPr/>
            <p:nvPr/>
          </p:nvSpPr>
          <p:spPr>
            <a:xfrm flipH="1">
              <a:off x="56200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7"/>
            <p:cNvSpPr/>
            <p:nvPr/>
          </p:nvSpPr>
          <p:spPr>
            <a:xfrm flipH="1">
              <a:off x="5483755"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7"/>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7"/>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7"/>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7"/>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7"/>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7"/>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7"/>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7"/>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7"/>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7"/>
            <p:cNvSpPr/>
            <p:nvPr/>
          </p:nvSpPr>
          <p:spPr>
            <a:xfrm flipH="1">
              <a:off x="6254695"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7"/>
            <p:cNvSpPr/>
            <p:nvPr/>
          </p:nvSpPr>
          <p:spPr>
            <a:xfrm flipH="1">
              <a:off x="6493036"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7"/>
            <p:cNvSpPr/>
            <p:nvPr/>
          </p:nvSpPr>
          <p:spPr>
            <a:xfrm flipH="1">
              <a:off x="6133895"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7"/>
            <p:cNvSpPr/>
            <p:nvPr/>
          </p:nvSpPr>
          <p:spPr>
            <a:xfrm flipH="1">
              <a:off x="5972964"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7"/>
            <p:cNvSpPr/>
            <p:nvPr/>
          </p:nvSpPr>
          <p:spPr>
            <a:xfrm flipH="1">
              <a:off x="6409514"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7"/>
            <p:cNvSpPr/>
            <p:nvPr/>
          </p:nvSpPr>
          <p:spPr>
            <a:xfrm flipH="1">
              <a:off x="6607622"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7"/>
            <p:cNvSpPr/>
            <p:nvPr/>
          </p:nvSpPr>
          <p:spPr>
            <a:xfrm flipH="1">
              <a:off x="6068911"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7"/>
            <p:cNvSpPr/>
            <p:nvPr/>
          </p:nvSpPr>
          <p:spPr>
            <a:xfrm flipH="1">
              <a:off x="5907980"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7"/>
            <p:cNvSpPr/>
            <p:nvPr/>
          </p:nvSpPr>
          <p:spPr>
            <a:xfrm flipH="1">
              <a:off x="6477554"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2595"/>
        <p:cNvGrpSpPr/>
        <p:nvPr/>
      </p:nvGrpSpPr>
      <p:grpSpPr>
        <a:xfrm>
          <a:off x="0" y="0"/>
          <a:ext cx="0" cy="0"/>
          <a:chOff x="0" y="0"/>
          <a:chExt cx="0" cy="0"/>
        </a:xfrm>
      </p:grpSpPr>
      <p:grpSp>
        <p:nvGrpSpPr>
          <p:cNvPr id="2596" name="Google Shape;2596;p98"/>
          <p:cNvGrpSpPr/>
          <p:nvPr/>
        </p:nvGrpSpPr>
        <p:grpSpPr>
          <a:xfrm>
            <a:off x="4495802" y="610125"/>
            <a:ext cx="6847216" cy="3989243"/>
            <a:chOff x="4495802" y="610125"/>
            <a:chExt cx="6847216" cy="3989243"/>
          </a:xfrm>
        </p:grpSpPr>
        <p:sp>
          <p:nvSpPr>
            <p:cNvPr id="2597" name="Google Shape;2597;p98"/>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8"/>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8"/>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8"/>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8"/>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8"/>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8"/>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8"/>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8"/>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8"/>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8"/>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98"/>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9" name="Google Shape;2609;p98"/>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2610" name="Google Shape;2610;p98"/>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11" name="Google Shape;2611;p98"/>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2612" name="Google Shape;2612;p98"/>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13" name="Google Shape;2613;p98"/>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14"/>
        <p:cNvGrpSpPr/>
        <p:nvPr/>
      </p:nvGrpSpPr>
      <p:grpSpPr>
        <a:xfrm>
          <a:off x="0" y="0"/>
          <a:ext cx="0" cy="0"/>
          <a:chOff x="0" y="0"/>
          <a:chExt cx="0" cy="0"/>
        </a:xfrm>
      </p:grpSpPr>
      <p:grpSp>
        <p:nvGrpSpPr>
          <p:cNvPr id="2615" name="Google Shape;2615;p99"/>
          <p:cNvGrpSpPr/>
          <p:nvPr/>
        </p:nvGrpSpPr>
        <p:grpSpPr>
          <a:xfrm>
            <a:off x="250725" y="926043"/>
            <a:ext cx="1586998" cy="3673373"/>
            <a:chOff x="253450" y="920693"/>
            <a:chExt cx="1586998" cy="3673373"/>
          </a:xfrm>
        </p:grpSpPr>
        <p:sp>
          <p:nvSpPr>
            <p:cNvPr id="2616" name="Google Shape;2616;p99"/>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9"/>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9"/>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9"/>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9"/>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9"/>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9"/>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9"/>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9"/>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9"/>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9"/>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9"/>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9"/>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9"/>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9"/>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9"/>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9"/>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9"/>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9"/>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9"/>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9"/>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9"/>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99"/>
          <p:cNvSpPr/>
          <p:nvPr/>
        </p:nvSpPr>
        <p:spPr>
          <a:xfrm>
            <a:off x="1765423"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9"/>
          <p:cNvSpPr/>
          <p:nvPr/>
        </p:nvSpPr>
        <p:spPr>
          <a:xfrm>
            <a:off x="-201555"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9"/>
          <p:cNvSpPr/>
          <p:nvPr/>
        </p:nvSpPr>
        <p:spPr>
          <a:xfrm>
            <a:off x="-1412102"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9"/>
          <p:cNvSpPr/>
          <p:nvPr/>
        </p:nvSpPr>
        <p:spPr>
          <a:xfrm>
            <a:off x="-1594728"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2" name="Google Shape;2642;p99"/>
          <p:cNvGrpSpPr/>
          <p:nvPr/>
        </p:nvGrpSpPr>
        <p:grpSpPr>
          <a:xfrm>
            <a:off x="-1944600" y="1625511"/>
            <a:ext cx="2718409" cy="2973925"/>
            <a:chOff x="-1944600" y="1625511"/>
            <a:chExt cx="2718409" cy="2973925"/>
          </a:xfrm>
        </p:grpSpPr>
        <p:sp>
          <p:nvSpPr>
            <p:cNvPr id="2643" name="Google Shape;2643;p99"/>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9"/>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9"/>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9"/>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9"/>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9"/>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9"/>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9"/>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9"/>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9"/>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9"/>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9"/>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9"/>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9"/>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9"/>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9"/>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9"/>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9"/>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9"/>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9"/>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9"/>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1" name="Google Shape;2681;p99"/>
          <p:cNvSpPr txBox="1">
            <a:spLocks noGrp="1"/>
          </p:cNvSpPr>
          <p:nvPr>
            <p:ph type="title"/>
          </p:nvPr>
        </p:nvSpPr>
        <p:spPr>
          <a:xfrm>
            <a:off x="5287249" y="2254625"/>
            <a:ext cx="29688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200">
                <a:solidFill>
                  <a:schemeClr val="accent2"/>
                </a:solidFill>
              </a:defRPr>
            </a:lvl1pPr>
            <a:lvl2pPr lvl="1" algn="r" rtl="0">
              <a:spcBef>
                <a:spcPts val="0"/>
              </a:spcBef>
              <a:spcAft>
                <a:spcPts val="0"/>
              </a:spcAft>
              <a:buNone/>
              <a:defRPr sz="2200">
                <a:solidFill>
                  <a:schemeClr val="accent2"/>
                </a:solidFill>
              </a:defRPr>
            </a:lvl2pPr>
            <a:lvl3pPr lvl="2" algn="r" rtl="0">
              <a:spcBef>
                <a:spcPts val="0"/>
              </a:spcBef>
              <a:spcAft>
                <a:spcPts val="0"/>
              </a:spcAft>
              <a:buNone/>
              <a:defRPr sz="2200">
                <a:solidFill>
                  <a:schemeClr val="accent2"/>
                </a:solidFill>
              </a:defRPr>
            </a:lvl3pPr>
            <a:lvl4pPr lvl="3" algn="r" rtl="0">
              <a:spcBef>
                <a:spcPts val="0"/>
              </a:spcBef>
              <a:spcAft>
                <a:spcPts val="0"/>
              </a:spcAft>
              <a:buNone/>
              <a:defRPr sz="2200">
                <a:solidFill>
                  <a:schemeClr val="accent2"/>
                </a:solidFill>
              </a:defRPr>
            </a:lvl4pPr>
            <a:lvl5pPr lvl="4" algn="r" rtl="0">
              <a:spcBef>
                <a:spcPts val="0"/>
              </a:spcBef>
              <a:spcAft>
                <a:spcPts val="0"/>
              </a:spcAft>
              <a:buNone/>
              <a:defRPr sz="2200">
                <a:solidFill>
                  <a:schemeClr val="accent2"/>
                </a:solidFill>
              </a:defRPr>
            </a:lvl5pPr>
            <a:lvl6pPr lvl="5" algn="r" rtl="0">
              <a:spcBef>
                <a:spcPts val="0"/>
              </a:spcBef>
              <a:spcAft>
                <a:spcPts val="0"/>
              </a:spcAft>
              <a:buNone/>
              <a:defRPr sz="2200">
                <a:solidFill>
                  <a:schemeClr val="accent2"/>
                </a:solidFill>
              </a:defRPr>
            </a:lvl6pPr>
            <a:lvl7pPr lvl="6" algn="r" rtl="0">
              <a:spcBef>
                <a:spcPts val="0"/>
              </a:spcBef>
              <a:spcAft>
                <a:spcPts val="0"/>
              </a:spcAft>
              <a:buNone/>
              <a:defRPr sz="2200">
                <a:solidFill>
                  <a:schemeClr val="accent2"/>
                </a:solidFill>
              </a:defRPr>
            </a:lvl7pPr>
            <a:lvl8pPr lvl="7" algn="r" rtl="0">
              <a:spcBef>
                <a:spcPts val="0"/>
              </a:spcBef>
              <a:spcAft>
                <a:spcPts val="0"/>
              </a:spcAft>
              <a:buNone/>
              <a:defRPr sz="2200">
                <a:solidFill>
                  <a:schemeClr val="accent2"/>
                </a:solidFill>
              </a:defRPr>
            </a:lvl8pPr>
            <a:lvl9pPr lvl="8" algn="r" rtl="0">
              <a:spcBef>
                <a:spcPts val="0"/>
              </a:spcBef>
              <a:spcAft>
                <a:spcPts val="0"/>
              </a:spcAft>
              <a:buNone/>
              <a:defRPr sz="2200">
                <a:solidFill>
                  <a:schemeClr val="accent2"/>
                </a:solidFill>
              </a:defRPr>
            </a:lvl9pPr>
          </a:lstStyle>
          <a:p>
            <a:endParaRPr/>
          </a:p>
        </p:txBody>
      </p:sp>
      <p:sp>
        <p:nvSpPr>
          <p:cNvPr id="2682" name="Google Shape;2682;p99"/>
          <p:cNvSpPr txBox="1">
            <a:spLocks noGrp="1"/>
          </p:cNvSpPr>
          <p:nvPr>
            <p:ph type="subTitle" idx="1"/>
          </p:nvPr>
        </p:nvSpPr>
        <p:spPr>
          <a:xfrm>
            <a:off x="5191725" y="1054225"/>
            <a:ext cx="32463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2683"/>
        <p:cNvGrpSpPr/>
        <p:nvPr/>
      </p:nvGrpSpPr>
      <p:grpSpPr>
        <a:xfrm>
          <a:off x="0" y="0"/>
          <a:ext cx="0" cy="0"/>
          <a:chOff x="0" y="0"/>
          <a:chExt cx="0" cy="0"/>
        </a:xfrm>
      </p:grpSpPr>
      <p:grpSp>
        <p:nvGrpSpPr>
          <p:cNvPr id="2684" name="Google Shape;2684;p100"/>
          <p:cNvGrpSpPr/>
          <p:nvPr/>
        </p:nvGrpSpPr>
        <p:grpSpPr>
          <a:xfrm>
            <a:off x="-4648198" y="610125"/>
            <a:ext cx="6847216" cy="3989243"/>
            <a:chOff x="-4648198" y="610125"/>
            <a:chExt cx="6847216" cy="3989243"/>
          </a:xfrm>
        </p:grpSpPr>
        <p:sp>
          <p:nvSpPr>
            <p:cNvPr id="2685" name="Google Shape;2685;p100"/>
            <p:cNvSpPr/>
            <p:nvPr/>
          </p:nvSpPr>
          <p:spPr>
            <a:xfrm>
              <a:off x="-63437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00"/>
            <p:cNvSpPr/>
            <p:nvPr/>
          </p:nvSpPr>
          <p:spPr>
            <a:xfrm>
              <a:off x="-4648198"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00"/>
            <p:cNvSpPr/>
            <p:nvPr/>
          </p:nvSpPr>
          <p:spPr>
            <a:xfrm>
              <a:off x="-282892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00"/>
            <p:cNvSpPr/>
            <p:nvPr/>
          </p:nvSpPr>
          <p:spPr>
            <a:xfrm>
              <a:off x="-433387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00"/>
            <p:cNvSpPr/>
            <p:nvPr/>
          </p:nvSpPr>
          <p:spPr>
            <a:xfrm>
              <a:off x="-2807181"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00"/>
            <p:cNvSpPr/>
            <p:nvPr/>
          </p:nvSpPr>
          <p:spPr>
            <a:xfrm>
              <a:off x="-1274738"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0"/>
            <p:cNvSpPr/>
            <p:nvPr/>
          </p:nvSpPr>
          <p:spPr>
            <a:xfrm>
              <a:off x="-2029578"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00"/>
            <p:cNvSpPr/>
            <p:nvPr/>
          </p:nvSpPr>
          <p:spPr>
            <a:xfrm>
              <a:off x="-883068"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00"/>
            <p:cNvSpPr/>
            <p:nvPr/>
          </p:nvSpPr>
          <p:spPr>
            <a:xfrm>
              <a:off x="-5683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00"/>
            <p:cNvSpPr/>
            <p:nvPr/>
          </p:nvSpPr>
          <p:spPr>
            <a:xfrm>
              <a:off x="-2807181"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00"/>
            <p:cNvSpPr/>
            <p:nvPr/>
          </p:nvSpPr>
          <p:spPr>
            <a:xfrm>
              <a:off x="-2332643"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100"/>
          <p:cNvGrpSpPr/>
          <p:nvPr/>
        </p:nvGrpSpPr>
        <p:grpSpPr>
          <a:xfrm>
            <a:off x="8057080" y="537036"/>
            <a:ext cx="2188681" cy="4059897"/>
            <a:chOff x="218005" y="537036"/>
            <a:chExt cx="2188681" cy="4059897"/>
          </a:xfrm>
        </p:grpSpPr>
        <p:sp>
          <p:nvSpPr>
            <p:cNvPr id="2697" name="Google Shape;2697;p100"/>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00"/>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00"/>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00"/>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00"/>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00"/>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00"/>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00"/>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00"/>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00"/>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00"/>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00"/>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00"/>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0"/>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00"/>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00"/>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00"/>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00"/>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00"/>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00"/>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100"/>
          <p:cNvSpPr/>
          <p:nvPr/>
        </p:nvSpPr>
        <p:spPr>
          <a:xfrm>
            <a:off x="976752" y="10538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00"/>
          <p:cNvSpPr txBox="1">
            <a:spLocks noGrp="1"/>
          </p:cNvSpPr>
          <p:nvPr>
            <p:ph type="subTitle" idx="1"/>
          </p:nvPr>
        </p:nvSpPr>
        <p:spPr>
          <a:xfrm>
            <a:off x="2373329"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19" name="Google Shape;2719;p100"/>
          <p:cNvSpPr txBox="1">
            <a:spLocks noGrp="1"/>
          </p:cNvSpPr>
          <p:nvPr>
            <p:ph type="subTitle" idx="2"/>
          </p:nvPr>
        </p:nvSpPr>
        <p:spPr>
          <a:xfrm>
            <a:off x="5030002"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20" name="Google Shape;2720;p100"/>
          <p:cNvSpPr txBox="1">
            <a:spLocks noGrp="1"/>
          </p:cNvSpPr>
          <p:nvPr>
            <p:ph type="subTitle" idx="3"/>
          </p:nvPr>
        </p:nvSpPr>
        <p:spPr>
          <a:xfrm>
            <a:off x="2373329" y="1467325"/>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21" name="Google Shape;2721;p100"/>
          <p:cNvSpPr txBox="1">
            <a:spLocks noGrp="1"/>
          </p:cNvSpPr>
          <p:nvPr>
            <p:ph type="subTitle" idx="4"/>
          </p:nvPr>
        </p:nvSpPr>
        <p:spPr>
          <a:xfrm>
            <a:off x="2371725"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722" name="Google Shape;2722;p100"/>
          <p:cNvSpPr txBox="1">
            <a:spLocks noGrp="1"/>
          </p:cNvSpPr>
          <p:nvPr>
            <p:ph type="subTitle" idx="5"/>
          </p:nvPr>
        </p:nvSpPr>
        <p:spPr>
          <a:xfrm>
            <a:off x="5028398" y="1923301"/>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723" name="Google Shape;2723;p100"/>
          <p:cNvSpPr txBox="1">
            <a:spLocks noGrp="1"/>
          </p:cNvSpPr>
          <p:nvPr>
            <p:ph type="subTitle" idx="6"/>
          </p:nvPr>
        </p:nvSpPr>
        <p:spPr>
          <a:xfrm>
            <a:off x="2371725"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2724" name="Google Shape;2724;p100"/>
          <p:cNvSpPr txBox="1">
            <a:spLocks noGrp="1"/>
          </p:cNvSpPr>
          <p:nvPr>
            <p:ph type="title"/>
          </p:nvPr>
        </p:nvSpPr>
        <p:spPr>
          <a:xfrm>
            <a:off x="2371725" y="372400"/>
            <a:ext cx="5315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25" name="Google Shape;2725;p100"/>
          <p:cNvSpPr txBox="1">
            <a:spLocks noGrp="1"/>
          </p:cNvSpPr>
          <p:nvPr>
            <p:ph type="subTitle" idx="7"/>
          </p:nvPr>
        </p:nvSpPr>
        <p:spPr>
          <a:xfrm>
            <a:off x="5030002" y="3086574"/>
            <a:ext cx="26544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26" name="Google Shape;2726;p100"/>
          <p:cNvSpPr txBox="1">
            <a:spLocks noGrp="1"/>
          </p:cNvSpPr>
          <p:nvPr>
            <p:ph type="subTitle" idx="8"/>
          </p:nvPr>
        </p:nvSpPr>
        <p:spPr>
          <a:xfrm>
            <a:off x="5028398" y="3542550"/>
            <a:ext cx="26574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2727"/>
        <p:cNvGrpSpPr/>
        <p:nvPr/>
      </p:nvGrpSpPr>
      <p:grpSpPr>
        <a:xfrm>
          <a:off x="0" y="0"/>
          <a:ext cx="0" cy="0"/>
          <a:chOff x="0" y="0"/>
          <a:chExt cx="0" cy="0"/>
        </a:xfrm>
      </p:grpSpPr>
      <p:sp>
        <p:nvSpPr>
          <p:cNvPr id="2728" name="Google Shape;2728;p101"/>
          <p:cNvSpPr/>
          <p:nvPr/>
        </p:nvSpPr>
        <p:spPr>
          <a:xfrm flipH="1">
            <a:off x="-293246"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01"/>
          <p:cNvSpPr/>
          <p:nvPr/>
        </p:nvSpPr>
        <p:spPr>
          <a:xfrm>
            <a:off x="256023" y="350815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01"/>
          <p:cNvSpPr/>
          <p:nvPr/>
        </p:nvSpPr>
        <p:spPr>
          <a:xfrm>
            <a:off x="2207027" y="25913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01"/>
          <p:cNvSpPr/>
          <p:nvPr/>
        </p:nvSpPr>
        <p:spPr>
          <a:xfrm>
            <a:off x="861851" y="158867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01"/>
          <p:cNvSpPr/>
          <p:nvPr/>
        </p:nvSpPr>
        <p:spPr>
          <a:xfrm flipH="1">
            <a:off x="7160061" y="16413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3" name="Google Shape;2733;p101"/>
          <p:cNvGrpSpPr/>
          <p:nvPr/>
        </p:nvGrpSpPr>
        <p:grpSpPr>
          <a:xfrm>
            <a:off x="8398175" y="1221422"/>
            <a:ext cx="1029421" cy="3382103"/>
            <a:chOff x="7407575" y="1221422"/>
            <a:chExt cx="1029421" cy="3382103"/>
          </a:xfrm>
        </p:grpSpPr>
        <p:sp>
          <p:nvSpPr>
            <p:cNvPr id="2734" name="Google Shape;2734;p101"/>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01"/>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01"/>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01"/>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01"/>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01"/>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01"/>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01"/>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01"/>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01"/>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01"/>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01"/>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1"/>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01"/>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01"/>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01"/>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01"/>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01"/>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01"/>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3" name="Google Shape;2753;p101"/>
          <p:cNvSpPr txBox="1">
            <a:spLocks noGrp="1"/>
          </p:cNvSpPr>
          <p:nvPr>
            <p:ph type="subTitle" idx="1"/>
          </p:nvPr>
        </p:nvSpPr>
        <p:spPr>
          <a:xfrm>
            <a:off x="3420601" y="140695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54" name="Google Shape;2754;p101"/>
          <p:cNvSpPr txBox="1">
            <a:spLocks noGrp="1"/>
          </p:cNvSpPr>
          <p:nvPr>
            <p:ph type="subTitle" idx="2"/>
          </p:nvPr>
        </p:nvSpPr>
        <p:spPr>
          <a:xfrm>
            <a:off x="3420601" y="2674100"/>
            <a:ext cx="23028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55" name="Google Shape;2755;p101"/>
          <p:cNvSpPr txBox="1">
            <a:spLocks noGrp="1"/>
          </p:cNvSpPr>
          <p:nvPr>
            <p:ph type="subTitle" idx="3"/>
          </p:nvPr>
        </p:nvSpPr>
        <p:spPr>
          <a:xfrm>
            <a:off x="3420601" y="1749260"/>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56" name="Google Shape;2756;p101"/>
          <p:cNvSpPr txBox="1">
            <a:spLocks noGrp="1"/>
          </p:cNvSpPr>
          <p:nvPr>
            <p:ph type="subTitle" idx="4"/>
          </p:nvPr>
        </p:nvSpPr>
        <p:spPr>
          <a:xfrm>
            <a:off x="3420601" y="3016397"/>
            <a:ext cx="23028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57" name="Google Shape;2757;p101"/>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58" name="Google Shape;2758;p101"/>
          <p:cNvSpPr/>
          <p:nvPr/>
        </p:nvSpPr>
        <p:spPr>
          <a:xfrm>
            <a:off x="-401326"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01"/>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2760"/>
        <p:cNvGrpSpPr/>
        <p:nvPr/>
      </p:nvGrpSpPr>
      <p:grpSpPr>
        <a:xfrm>
          <a:off x="0" y="0"/>
          <a:ext cx="0" cy="0"/>
          <a:chOff x="0" y="0"/>
          <a:chExt cx="0" cy="0"/>
        </a:xfrm>
      </p:grpSpPr>
      <p:sp>
        <p:nvSpPr>
          <p:cNvPr id="2761" name="Google Shape;2761;p102"/>
          <p:cNvSpPr/>
          <p:nvPr/>
        </p:nvSpPr>
        <p:spPr>
          <a:xfrm>
            <a:off x="-762205" y="75137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2" name="Google Shape;2762;p102"/>
          <p:cNvGrpSpPr/>
          <p:nvPr/>
        </p:nvGrpSpPr>
        <p:grpSpPr>
          <a:xfrm>
            <a:off x="-1007800" y="3566336"/>
            <a:ext cx="2031212" cy="1033143"/>
            <a:chOff x="1189475" y="3564161"/>
            <a:chExt cx="2031212" cy="1033143"/>
          </a:xfrm>
        </p:grpSpPr>
        <p:sp>
          <p:nvSpPr>
            <p:cNvPr id="2763" name="Google Shape;2763;p102"/>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02"/>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2"/>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2"/>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2"/>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02"/>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02"/>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02"/>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2"/>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02"/>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102"/>
          <p:cNvSpPr txBox="1">
            <a:spLocks noGrp="1"/>
          </p:cNvSpPr>
          <p:nvPr>
            <p:ph type="subTitle" idx="1"/>
          </p:nvPr>
        </p:nvSpPr>
        <p:spPr>
          <a:xfrm>
            <a:off x="714726" y="14879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74" name="Google Shape;2774;p102"/>
          <p:cNvSpPr txBox="1">
            <a:spLocks noGrp="1"/>
          </p:cNvSpPr>
          <p:nvPr>
            <p:ph type="subTitle" idx="2"/>
          </p:nvPr>
        </p:nvSpPr>
        <p:spPr>
          <a:xfrm>
            <a:off x="714725" y="257752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75" name="Google Shape;2775;p102"/>
          <p:cNvSpPr txBox="1">
            <a:spLocks noGrp="1"/>
          </p:cNvSpPr>
          <p:nvPr>
            <p:ph type="subTitle" idx="3"/>
          </p:nvPr>
        </p:nvSpPr>
        <p:spPr>
          <a:xfrm>
            <a:off x="714731" y="3667075"/>
            <a:ext cx="1847100" cy="34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76" name="Google Shape;2776;p102"/>
          <p:cNvSpPr txBox="1">
            <a:spLocks noGrp="1"/>
          </p:cNvSpPr>
          <p:nvPr>
            <p:ph type="subTitle" idx="4"/>
          </p:nvPr>
        </p:nvSpPr>
        <p:spPr>
          <a:xfrm>
            <a:off x="2822993" y="13909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77" name="Google Shape;2777;p102"/>
          <p:cNvSpPr txBox="1">
            <a:spLocks noGrp="1"/>
          </p:cNvSpPr>
          <p:nvPr>
            <p:ph type="subTitle" idx="5"/>
          </p:nvPr>
        </p:nvSpPr>
        <p:spPr>
          <a:xfrm>
            <a:off x="2822988" y="248048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78" name="Google Shape;2778;p102"/>
          <p:cNvSpPr txBox="1">
            <a:spLocks noGrp="1"/>
          </p:cNvSpPr>
          <p:nvPr>
            <p:ph type="subTitle" idx="6"/>
          </p:nvPr>
        </p:nvSpPr>
        <p:spPr>
          <a:xfrm>
            <a:off x="2822985" y="3570035"/>
            <a:ext cx="23028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79" name="Google Shape;2779;p102"/>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hree columns 2">
  <p:cSld name="CUSTOM_32">
    <p:spTree>
      <p:nvGrpSpPr>
        <p:cNvPr id="1" name="Shape 2780"/>
        <p:cNvGrpSpPr/>
        <p:nvPr/>
      </p:nvGrpSpPr>
      <p:grpSpPr>
        <a:xfrm>
          <a:off x="0" y="0"/>
          <a:ext cx="0" cy="0"/>
          <a:chOff x="0" y="0"/>
          <a:chExt cx="0" cy="0"/>
        </a:xfrm>
      </p:grpSpPr>
      <p:sp>
        <p:nvSpPr>
          <p:cNvPr id="2781" name="Google Shape;2781;p103"/>
          <p:cNvSpPr/>
          <p:nvPr/>
        </p:nvSpPr>
        <p:spPr>
          <a:xfrm>
            <a:off x="-1596427" y="3505202"/>
            <a:ext cx="3179136" cy="109421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03"/>
          <p:cNvSpPr txBox="1">
            <a:spLocks noGrp="1"/>
          </p:cNvSpPr>
          <p:nvPr>
            <p:ph type="subTitle" idx="1"/>
          </p:nvPr>
        </p:nvSpPr>
        <p:spPr>
          <a:xfrm>
            <a:off x="871075"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83" name="Google Shape;2783;p103"/>
          <p:cNvSpPr txBox="1">
            <a:spLocks noGrp="1"/>
          </p:cNvSpPr>
          <p:nvPr>
            <p:ph type="subTitle" idx="2"/>
          </p:nvPr>
        </p:nvSpPr>
        <p:spPr>
          <a:xfrm>
            <a:off x="3390369"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84" name="Google Shape;2784;p103"/>
          <p:cNvSpPr txBox="1">
            <a:spLocks noGrp="1"/>
          </p:cNvSpPr>
          <p:nvPr>
            <p:ph type="subTitle" idx="3"/>
          </p:nvPr>
        </p:nvSpPr>
        <p:spPr>
          <a:xfrm>
            <a:off x="5921800" y="2355525"/>
            <a:ext cx="2351100" cy="79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2785" name="Google Shape;2785;p103"/>
          <p:cNvSpPr txBox="1">
            <a:spLocks noGrp="1"/>
          </p:cNvSpPr>
          <p:nvPr>
            <p:ph type="subTitle" idx="4"/>
          </p:nvPr>
        </p:nvSpPr>
        <p:spPr>
          <a:xfrm>
            <a:off x="87096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86" name="Google Shape;2786;p103"/>
          <p:cNvSpPr txBox="1">
            <a:spLocks noGrp="1"/>
          </p:cNvSpPr>
          <p:nvPr>
            <p:ph type="subTitle" idx="5"/>
          </p:nvPr>
        </p:nvSpPr>
        <p:spPr>
          <a:xfrm>
            <a:off x="3387984"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87" name="Google Shape;2787;p103"/>
          <p:cNvSpPr txBox="1">
            <a:spLocks noGrp="1"/>
          </p:cNvSpPr>
          <p:nvPr>
            <p:ph type="subTitle" idx="6"/>
          </p:nvPr>
        </p:nvSpPr>
        <p:spPr>
          <a:xfrm>
            <a:off x="5922173" y="3148578"/>
            <a:ext cx="2350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788" name="Google Shape;2788;p10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89" name="Google Shape;2789;p103"/>
          <p:cNvSpPr/>
          <p:nvPr/>
        </p:nvSpPr>
        <p:spPr>
          <a:xfrm>
            <a:off x="8241226" y="1316887"/>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03"/>
          <p:cNvSpPr/>
          <p:nvPr/>
        </p:nvSpPr>
        <p:spPr>
          <a:xfrm>
            <a:off x="8338702" y="2695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03"/>
          <p:cNvSpPr/>
          <p:nvPr/>
        </p:nvSpPr>
        <p:spPr>
          <a:xfrm>
            <a:off x="90927" y="122207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2" name="Google Shape;2792;p103"/>
          <p:cNvGrpSpPr/>
          <p:nvPr/>
        </p:nvGrpSpPr>
        <p:grpSpPr>
          <a:xfrm>
            <a:off x="8136200" y="3566336"/>
            <a:ext cx="2031212" cy="1033143"/>
            <a:chOff x="1189475" y="3564161"/>
            <a:chExt cx="2031212" cy="1033143"/>
          </a:xfrm>
        </p:grpSpPr>
        <p:sp>
          <p:nvSpPr>
            <p:cNvPr id="2793" name="Google Shape;2793;p103"/>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03"/>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03"/>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03"/>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03"/>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03"/>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03"/>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03"/>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03"/>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03"/>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8"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theme" Target="../theme/theme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8"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theme" Target="../theme/theme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8"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theme" Target="../theme/theme7.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8" Type="http://schemas.openxmlformats.org/officeDocument/2006/relationships/slideLayout" Target="../slideLayouts/slideLayout17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theme" Target="../theme/theme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8"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33" Type="http://schemas.openxmlformats.org/officeDocument/2006/relationships/theme" Target="../theme/theme9.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32" Type="http://schemas.openxmlformats.org/officeDocument/2006/relationships/slideLayout" Target="../slideLayouts/slideLayout267.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31" Type="http://schemas.openxmlformats.org/officeDocument/2006/relationships/slideLayout" Target="../slideLayouts/slideLayout266.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30" Type="http://schemas.openxmlformats.org/officeDocument/2006/relationships/slideLayout" Target="../slideLayouts/slideLayout265.xml"/><Relationship Id="rId8" Type="http://schemas.openxmlformats.org/officeDocument/2006/relationships/slideLayout" Target="../slideLayouts/slideLayout2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52" name="Google Shape;52;p13"/>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48"/>
        <p:cNvGrpSpPr/>
        <p:nvPr/>
      </p:nvGrpSpPr>
      <p:grpSpPr>
        <a:xfrm>
          <a:off x="0" y="0"/>
          <a:ext cx="0" cy="0"/>
          <a:chOff x="0" y="0"/>
          <a:chExt cx="0" cy="0"/>
        </a:xfrm>
      </p:grpSpPr>
      <p:sp>
        <p:nvSpPr>
          <p:cNvPr id="1049" name="Google Shape;1049;p46"/>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1050" name="Google Shape;1050;p46"/>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46"/>
        <p:cNvGrpSpPr/>
        <p:nvPr/>
      </p:nvGrpSpPr>
      <p:grpSpPr>
        <a:xfrm>
          <a:off x="0" y="0"/>
          <a:ext cx="0" cy="0"/>
          <a:chOff x="0" y="0"/>
          <a:chExt cx="0" cy="0"/>
        </a:xfrm>
      </p:grpSpPr>
      <p:sp>
        <p:nvSpPr>
          <p:cNvPr id="2047" name="Google Shape;2047;p79"/>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2048" name="Google Shape;2048;p79"/>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44"/>
        <p:cNvGrpSpPr/>
        <p:nvPr/>
      </p:nvGrpSpPr>
      <p:grpSpPr>
        <a:xfrm>
          <a:off x="0" y="0"/>
          <a:ext cx="0" cy="0"/>
          <a:chOff x="0" y="0"/>
          <a:chExt cx="0" cy="0"/>
        </a:xfrm>
      </p:grpSpPr>
      <p:sp>
        <p:nvSpPr>
          <p:cNvPr id="3045" name="Google Shape;3045;p112"/>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3046" name="Google Shape;3046;p112"/>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42"/>
        <p:cNvGrpSpPr/>
        <p:nvPr/>
      </p:nvGrpSpPr>
      <p:grpSpPr>
        <a:xfrm>
          <a:off x="0" y="0"/>
          <a:ext cx="0" cy="0"/>
          <a:chOff x="0" y="0"/>
          <a:chExt cx="0" cy="0"/>
        </a:xfrm>
      </p:grpSpPr>
      <p:sp>
        <p:nvSpPr>
          <p:cNvPr id="4043" name="Google Shape;4043;p145"/>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4044" name="Google Shape;4044;p145"/>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40"/>
        <p:cNvGrpSpPr/>
        <p:nvPr/>
      </p:nvGrpSpPr>
      <p:grpSpPr>
        <a:xfrm>
          <a:off x="0" y="0"/>
          <a:ext cx="0" cy="0"/>
          <a:chOff x="0" y="0"/>
          <a:chExt cx="0" cy="0"/>
        </a:xfrm>
      </p:grpSpPr>
      <p:sp>
        <p:nvSpPr>
          <p:cNvPr id="5041" name="Google Shape;5041;p178"/>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5042" name="Google Shape;5042;p178"/>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38"/>
        <p:cNvGrpSpPr/>
        <p:nvPr/>
      </p:nvGrpSpPr>
      <p:grpSpPr>
        <a:xfrm>
          <a:off x="0" y="0"/>
          <a:ext cx="0" cy="0"/>
          <a:chOff x="0" y="0"/>
          <a:chExt cx="0" cy="0"/>
        </a:xfrm>
      </p:grpSpPr>
      <p:sp>
        <p:nvSpPr>
          <p:cNvPr id="6039" name="Google Shape;6039;p21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6040" name="Google Shape;6040;p21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036"/>
        <p:cNvGrpSpPr/>
        <p:nvPr/>
      </p:nvGrpSpPr>
      <p:grpSpPr>
        <a:xfrm>
          <a:off x="0" y="0"/>
          <a:ext cx="0" cy="0"/>
          <a:chOff x="0" y="0"/>
          <a:chExt cx="0" cy="0"/>
        </a:xfrm>
      </p:grpSpPr>
      <p:sp>
        <p:nvSpPr>
          <p:cNvPr id="7037" name="Google Shape;7037;p244"/>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rt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7038" name="Google Shape;7038;p244"/>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rtl="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rtl="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ata.boston.gov/dataset/vision-zero-crash-records" TargetMode="External"/><Relationship Id="rId2" Type="http://schemas.openxmlformats.org/officeDocument/2006/relationships/notesSlide" Target="../notesSlides/notesSlide10.xml"/><Relationship Id="rId1" Type="http://schemas.openxmlformats.org/officeDocument/2006/relationships/slideLayout" Target="../slideLayouts/slideLayout174.xml"/><Relationship Id="rId6" Type="http://schemas.openxmlformats.org/officeDocument/2006/relationships/hyperlink" Target="https://datacommon.mapc.org/browser/datasets/356" TargetMode="External"/><Relationship Id="rId5" Type="http://schemas.openxmlformats.org/officeDocument/2006/relationships/hyperlink" Target="https://www.bluebikes.com/system-data"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2.xml"/><Relationship Id="rId4" Type="http://schemas.openxmlformats.org/officeDocument/2006/relationships/hyperlink" Target="https://www.behance.net/gallery/21852315/I-want-to-ride-my-bicycle-%28Freddie-on-a-bicyle%29"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atacommon.mapc.org/browser/datasets/356" TargetMode="External"/><Relationship Id="rId13" Type="http://schemas.openxmlformats.org/officeDocument/2006/relationships/hyperlink" Target="https://data.boston.gov/dataset/vision-zero-crash-records" TargetMode="External"/><Relationship Id="rId3" Type="http://schemas.openxmlformats.org/officeDocument/2006/relationships/hyperlink" Target="https://www.hcaog.net/sites/default/files/8c_guide_to_running_a_bike_share.pdf" TargetMode="External"/><Relationship Id="rId7" Type="http://schemas.openxmlformats.org/officeDocument/2006/relationships/hyperlink" Target="https://www.cbsnews.com/boston/news/coronavirus-massachusetts-timeline-pandemic-one-year-later/" TargetMode="External"/><Relationship Id="rId12" Type="http://schemas.openxmlformats.org/officeDocument/2006/relationships/hyperlink" Target="https://www.sierraclub.org/massachusetts/blog/2022/09/boston-s-biking-has-improved-still-has-ways-go" TargetMode="External"/><Relationship Id="rId17" Type="http://schemas.openxmlformats.org/officeDocument/2006/relationships/hyperlink" Target="https://www.boston.gov/departments/boston-bikes/neighborhood-bike-projects" TargetMode="External"/><Relationship Id="rId2" Type="http://schemas.openxmlformats.org/officeDocument/2006/relationships/notesSlide" Target="../notesSlides/notesSlide14.xml"/><Relationship Id="rId16" Type="http://schemas.openxmlformats.org/officeDocument/2006/relationships/hyperlink" Target="https://mass.streetsblog.org/2021/05/19/protected-bike-lanes-on-cambridge-street-could-be-part-of-mgh-hospital-project" TargetMode="External"/><Relationship Id="rId1" Type="http://schemas.openxmlformats.org/officeDocument/2006/relationships/slideLayout" Target="../slideLayouts/slideLayout110.xml"/><Relationship Id="rId6" Type="http://schemas.openxmlformats.org/officeDocument/2006/relationships/hyperlink" Target="https://data.cdc.gov/Laboratory-Surveillance/SARS-CoV-2-Variant-Proportions/jr58-6ysp" TargetMode="External"/><Relationship Id="rId11" Type="http://schemas.openxmlformats.org/officeDocument/2006/relationships/hyperlink" Target="https://www.boston.gov/sites/default/files/file/document_files/2019/06/go_boston_2030_-_full_report.pdf" TargetMode="External"/><Relationship Id="rId5" Type="http://schemas.openxmlformats.org/officeDocument/2006/relationships/hyperlink" Target="https://bphc-dashboard.shinyapps.io/BPHC-dashboard/" TargetMode="External"/><Relationship Id="rId15" Type="http://schemas.openxmlformats.org/officeDocument/2006/relationships/hyperlink" Target="https://mass.streetsblog.org/2021/12/14/boston-planning-additional-crosswalk-bike-lane-upgrades-around-public-garden" TargetMode="External"/><Relationship Id="rId10" Type="http://schemas.openxmlformats.org/officeDocument/2006/relationships/hyperlink" Target="https://data.boston.gov/dataset/boston-street-segments" TargetMode="External"/><Relationship Id="rId4" Type="http://schemas.openxmlformats.org/officeDocument/2006/relationships/hyperlink" Target="https://www.mass.gov/info-details/covid-19-state-of-emergency" TargetMode="External"/><Relationship Id="rId9" Type="http://schemas.openxmlformats.org/officeDocument/2006/relationships/hyperlink" Target="https://data.boston.gov/dataset/existing-bike-network-2023/resource/3f93c2cc-85c0-4521-88c2-815cbc33e33b" TargetMode="External"/><Relationship Id="rId14" Type="http://schemas.openxmlformats.org/officeDocument/2006/relationships/hyperlink" Target="https://www.massdottracker.com/datablog/?p=147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bluebikes.com/about" TargetMode="External"/><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www.massdottracker.com/datablog/?p=1479" TargetMode="External"/><Relationship Id="rId2" Type="http://schemas.openxmlformats.org/officeDocument/2006/relationships/notesSlide" Target="../notesSlides/notesSlide3.xml"/><Relationship Id="rId1" Type="http://schemas.openxmlformats.org/officeDocument/2006/relationships/slideLayout" Target="../slideLayouts/slideLayout213.xml"/><Relationship Id="rId5" Type="http://schemas.openxmlformats.org/officeDocument/2006/relationships/image" Target="../media/image2.png"/><Relationship Id="rId4" Type="http://schemas.openxmlformats.org/officeDocument/2006/relationships/hyperlink" Target="https://www.boston.gov/sites/default/files/file/document_files/2019/06/go_boston_2030_-_full_report.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99.xml"/><Relationship Id="rId5" Type="http://schemas.openxmlformats.org/officeDocument/2006/relationships/image" Target="../media/image4.png"/><Relationship Id="rId4" Type="http://schemas.openxmlformats.org/officeDocument/2006/relationships/hyperlink" Target="https://www.bluebikes.com/system-dat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bluebikes.com/system-data" TargetMode="External"/><Relationship Id="rId2" Type="http://schemas.openxmlformats.org/officeDocument/2006/relationships/notesSlide" Target="../notesSlides/notesSlide7.xml"/><Relationship Id="rId1" Type="http://schemas.openxmlformats.org/officeDocument/2006/relationships/slideLayout" Target="../slideLayouts/slideLayout199.xml"/><Relationship Id="rId5" Type="http://schemas.openxmlformats.org/officeDocument/2006/relationships/image" Target="../media/image5.png"/><Relationship Id="rId4" Type="http://schemas.openxmlformats.org/officeDocument/2006/relationships/hyperlink" Target="https://www.boston.gov/departments/transportation/healthy-stre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99.xml"/><Relationship Id="rId6" Type="http://schemas.openxmlformats.org/officeDocument/2006/relationships/hyperlink" Target="https://mass.streetsblog.org/2021/12/14/boston-planning-additional-crosswalk-bike-lane-upgrades-around-public-garden" TargetMode="External"/><Relationship Id="rId5" Type="http://schemas.openxmlformats.org/officeDocument/2006/relationships/hyperlink" Target="https://www.boston.gov/departments/transportation/healthy-streets"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9.xml"/><Relationship Id="rId6" Type="http://schemas.openxmlformats.org/officeDocument/2006/relationships/image" Target="../media/image8.png"/><Relationship Id="rId5" Type="http://schemas.openxmlformats.org/officeDocument/2006/relationships/hyperlink" Target="https://mass.streetsblog.org/2021/05/19/protected-bike-lanes-on-cambridge-street-could-be-part-of-mgh-hospital-project" TargetMode="External"/><Relationship Id="rId4" Type="http://schemas.openxmlformats.org/officeDocument/2006/relationships/hyperlink" Target="https://www.boston.gov/departments/transportation/healthy-stre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35"/>
        <p:cNvGrpSpPr/>
        <p:nvPr/>
      </p:nvGrpSpPr>
      <p:grpSpPr>
        <a:xfrm>
          <a:off x="0" y="0"/>
          <a:ext cx="0" cy="0"/>
          <a:chOff x="0" y="0"/>
          <a:chExt cx="0" cy="0"/>
        </a:xfrm>
      </p:grpSpPr>
      <p:grpSp>
        <p:nvGrpSpPr>
          <p:cNvPr id="9036" name="Google Shape;9036;p310"/>
          <p:cNvGrpSpPr/>
          <p:nvPr/>
        </p:nvGrpSpPr>
        <p:grpSpPr>
          <a:xfrm>
            <a:off x="1982237" y="3703413"/>
            <a:ext cx="2951705" cy="896015"/>
            <a:chOff x="1282025" y="2872613"/>
            <a:chExt cx="671025" cy="203700"/>
          </a:xfrm>
        </p:grpSpPr>
        <p:sp>
          <p:nvSpPr>
            <p:cNvPr id="9037" name="Google Shape;9037;p310"/>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310"/>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310"/>
          <p:cNvGrpSpPr/>
          <p:nvPr/>
        </p:nvGrpSpPr>
        <p:grpSpPr>
          <a:xfrm>
            <a:off x="4886332" y="1209285"/>
            <a:ext cx="3864527" cy="3437754"/>
            <a:chOff x="4886332" y="1161660"/>
            <a:chExt cx="3864527" cy="3437754"/>
          </a:xfrm>
        </p:grpSpPr>
        <p:sp>
          <p:nvSpPr>
            <p:cNvPr id="9040" name="Google Shape;9040;p310"/>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310"/>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310"/>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310"/>
            <p:cNvSpPr/>
            <p:nvPr/>
          </p:nvSpPr>
          <p:spPr>
            <a:xfrm>
              <a:off x="6527008" y="3339175"/>
              <a:ext cx="217532" cy="123642"/>
            </a:xfrm>
            <a:custGeom>
              <a:avLst/>
              <a:gdLst/>
              <a:ahLst/>
              <a:cxnLst/>
              <a:rect l="l" t="t" r="r" b="b"/>
              <a:pathLst>
                <a:path w="2676" h="1521" extrusionOk="0">
                  <a:moveTo>
                    <a:pt x="1915" y="0"/>
                  </a:moveTo>
                  <a:lnTo>
                    <a:pt x="1095" y="274"/>
                  </a:lnTo>
                  <a:cubicBezTo>
                    <a:pt x="1611" y="1034"/>
                    <a:pt x="0" y="1520"/>
                    <a:pt x="0" y="1520"/>
                  </a:cubicBezTo>
                  <a:lnTo>
                    <a:pt x="2675" y="1520"/>
                  </a:lnTo>
                  <a:lnTo>
                    <a:pt x="1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310"/>
            <p:cNvSpPr/>
            <p:nvPr/>
          </p:nvSpPr>
          <p:spPr>
            <a:xfrm>
              <a:off x="6250297" y="2368084"/>
              <a:ext cx="1087254" cy="1030432"/>
            </a:xfrm>
            <a:custGeom>
              <a:avLst/>
              <a:gdLst/>
              <a:ahLst/>
              <a:cxnLst/>
              <a:rect l="l" t="t" r="r" b="b"/>
              <a:pathLst>
                <a:path w="13375" h="12676" extrusionOk="0">
                  <a:moveTo>
                    <a:pt x="8663" y="1"/>
                  </a:moveTo>
                  <a:cubicBezTo>
                    <a:pt x="8663" y="1"/>
                    <a:pt x="517" y="2949"/>
                    <a:pt x="243" y="5776"/>
                  </a:cubicBezTo>
                  <a:cubicBezTo>
                    <a:pt x="0" y="8573"/>
                    <a:pt x="4012" y="12676"/>
                    <a:pt x="4012" y="12676"/>
                  </a:cubicBezTo>
                  <a:lnTo>
                    <a:pt x="5715" y="12676"/>
                  </a:lnTo>
                  <a:lnTo>
                    <a:pt x="4012" y="7478"/>
                  </a:lnTo>
                  <a:lnTo>
                    <a:pt x="13374" y="2828"/>
                  </a:lnTo>
                  <a:lnTo>
                    <a:pt x="86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310"/>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310"/>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310"/>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310"/>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310"/>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310"/>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310"/>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310"/>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310"/>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310"/>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310"/>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310"/>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310"/>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310"/>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310"/>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310"/>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310"/>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310"/>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310"/>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310"/>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310"/>
            <p:cNvSpPr/>
            <p:nvPr/>
          </p:nvSpPr>
          <p:spPr>
            <a:xfrm>
              <a:off x="6796322" y="4038431"/>
              <a:ext cx="249642" cy="135998"/>
            </a:xfrm>
            <a:custGeom>
              <a:avLst/>
              <a:gdLst/>
              <a:ahLst/>
              <a:cxnLst/>
              <a:rect l="l" t="t" r="r" b="b"/>
              <a:pathLst>
                <a:path w="3071" h="1673" extrusionOk="0">
                  <a:moveTo>
                    <a:pt x="1885" y="0"/>
                  </a:moveTo>
                  <a:cubicBezTo>
                    <a:pt x="1885" y="0"/>
                    <a:pt x="1885" y="335"/>
                    <a:pt x="1703" y="882"/>
                  </a:cubicBezTo>
                  <a:cubicBezTo>
                    <a:pt x="1520" y="1368"/>
                    <a:pt x="1" y="1581"/>
                    <a:pt x="1" y="1581"/>
                  </a:cubicBezTo>
                  <a:lnTo>
                    <a:pt x="2797" y="1672"/>
                  </a:lnTo>
                  <a:lnTo>
                    <a:pt x="3071" y="61"/>
                  </a:lnTo>
                  <a:lnTo>
                    <a:pt x="1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310"/>
            <p:cNvSpPr/>
            <p:nvPr/>
          </p:nvSpPr>
          <p:spPr>
            <a:xfrm>
              <a:off x="6907526" y="2385399"/>
              <a:ext cx="627640" cy="1690182"/>
            </a:xfrm>
            <a:custGeom>
              <a:avLst/>
              <a:gdLst/>
              <a:ahLst/>
              <a:cxnLst/>
              <a:rect l="l" t="t" r="r" b="b"/>
              <a:pathLst>
                <a:path w="7721" h="20792" extrusionOk="0">
                  <a:moveTo>
                    <a:pt x="1824" y="1"/>
                  </a:moveTo>
                  <a:lnTo>
                    <a:pt x="0" y="20791"/>
                  </a:lnTo>
                  <a:lnTo>
                    <a:pt x="2007" y="20791"/>
                  </a:lnTo>
                  <a:cubicBezTo>
                    <a:pt x="2007" y="20791"/>
                    <a:pt x="6262" y="6961"/>
                    <a:pt x="6991" y="4226"/>
                  </a:cubicBezTo>
                  <a:cubicBezTo>
                    <a:pt x="7721" y="1490"/>
                    <a:pt x="7326" y="426"/>
                    <a:pt x="7326" y="426"/>
                  </a:cubicBezTo>
                  <a:lnTo>
                    <a:pt x="18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310"/>
            <p:cNvSpPr/>
            <p:nvPr/>
          </p:nvSpPr>
          <p:spPr>
            <a:xfrm>
              <a:off x="6615939" y="1431116"/>
              <a:ext cx="375641" cy="373202"/>
            </a:xfrm>
            <a:custGeom>
              <a:avLst/>
              <a:gdLst/>
              <a:ahLst/>
              <a:cxnLst/>
              <a:rect l="l" t="t" r="r" b="b"/>
              <a:pathLst>
                <a:path w="4621" h="4591" extrusionOk="0">
                  <a:moveTo>
                    <a:pt x="2037" y="1"/>
                  </a:moveTo>
                  <a:lnTo>
                    <a:pt x="700" y="913"/>
                  </a:lnTo>
                  <a:lnTo>
                    <a:pt x="913" y="1217"/>
                  </a:lnTo>
                  <a:cubicBezTo>
                    <a:pt x="913" y="1217"/>
                    <a:pt x="1" y="1916"/>
                    <a:pt x="244" y="2524"/>
                  </a:cubicBezTo>
                  <a:cubicBezTo>
                    <a:pt x="457" y="3131"/>
                    <a:pt x="973" y="2888"/>
                    <a:pt x="1338" y="3192"/>
                  </a:cubicBezTo>
                  <a:cubicBezTo>
                    <a:pt x="1733" y="3496"/>
                    <a:pt x="2098" y="4590"/>
                    <a:pt x="2098" y="4590"/>
                  </a:cubicBezTo>
                  <a:lnTo>
                    <a:pt x="4195" y="4408"/>
                  </a:lnTo>
                  <a:lnTo>
                    <a:pt x="4013" y="2979"/>
                  </a:lnTo>
                  <a:cubicBezTo>
                    <a:pt x="4013" y="2979"/>
                    <a:pt x="4621" y="1976"/>
                    <a:pt x="4438" y="1399"/>
                  </a:cubicBezTo>
                  <a:cubicBezTo>
                    <a:pt x="4347" y="821"/>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310"/>
            <p:cNvSpPr/>
            <p:nvPr/>
          </p:nvSpPr>
          <p:spPr>
            <a:xfrm>
              <a:off x="6665363" y="1326821"/>
              <a:ext cx="560982" cy="430512"/>
            </a:xfrm>
            <a:custGeom>
              <a:avLst/>
              <a:gdLst/>
              <a:ahLst/>
              <a:cxnLst/>
              <a:rect l="l" t="t" r="r" b="b"/>
              <a:pathLst>
                <a:path w="6901" h="5296" extrusionOk="0">
                  <a:moveTo>
                    <a:pt x="3322" y="1"/>
                  </a:moveTo>
                  <a:cubicBezTo>
                    <a:pt x="2916" y="1"/>
                    <a:pt x="2671" y="348"/>
                    <a:pt x="2402" y="463"/>
                  </a:cubicBezTo>
                  <a:cubicBezTo>
                    <a:pt x="1976" y="676"/>
                    <a:pt x="1672" y="615"/>
                    <a:pt x="852" y="1041"/>
                  </a:cubicBezTo>
                  <a:cubicBezTo>
                    <a:pt x="1" y="1466"/>
                    <a:pt x="578" y="1892"/>
                    <a:pt x="578" y="1892"/>
                  </a:cubicBezTo>
                  <a:lnTo>
                    <a:pt x="1460" y="1344"/>
                  </a:lnTo>
                  <a:cubicBezTo>
                    <a:pt x="1642" y="2317"/>
                    <a:pt x="2675" y="2712"/>
                    <a:pt x="3131" y="2925"/>
                  </a:cubicBezTo>
                  <a:cubicBezTo>
                    <a:pt x="3587" y="3168"/>
                    <a:pt x="3131" y="3989"/>
                    <a:pt x="3253" y="4414"/>
                  </a:cubicBezTo>
                  <a:cubicBezTo>
                    <a:pt x="3344" y="4840"/>
                    <a:pt x="4013" y="5266"/>
                    <a:pt x="4499" y="5296"/>
                  </a:cubicBezTo>
                  <a:cubicBezTo>
                    <a:pt x="4986" y="5296"/>
                    <a:pt x="4317" y="4749"/>
                    <a:pt x="4317" y="4749"/>
                  </a:cubicBezTo>
                  <a:lnTo>
                    <a:pt x="4317" y="4749"/>
                  </a:lnTo>
                  <a:cubicBezTo>
                    <a:pt x="4317" y="4749"/>
                    <a:pt x="4737" y="4841"/>
                    <a:pt x="5185" y="4841"/>
                  </a:cubicBezTo>
                  <a:cubicBezTo>
                    <a:pt x="5508" y="4841"/>
                    <a:pt x="5845" y="4793"/>
                    <a:pt x="6049" y="4627"/>
                  </a:cubicBezTo>
                  <a:cubicBezTo>
                    <a:pt x="6536" y="4202"/>
                    <a:pt x="5745" y="3776"/>
                    <a:pt x="5745" y="3776"/>
                  </a:cubicBezTo>
                  <a:cubicBezTo>
                    <a:pt x="5745" y="3776"/>
                    <a:pt x="6505" y="3746"/>
                    <a:pt x="6688" y="2803"/>
                  </a:cubicBezTo>
                  <a:cubicBezTo>
                    <a:pt x="6900" y="1800"/>
                    <a:pt x="5138" y="1770"/>
                    <a:pt x="5138" y="1770"/>
                  </a:cubicBezTo>
                  <a:cubicBezTo>
                    <a:pt x="5138" y="1770"/>
                    <a:pt x="5259" y="1436"/>
                    <a:pt x="4226" y="463"/>
                  </a:cubicBezTo>
                  <a:cubicBezTo>
                    <a:pt x="3846" y="117"/>
                    <a:pt x="3557" y="1"/>
                    <a:pt x="3322" y="1"/>
                  </a:cubicBez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310"/>
            <p:cNvSpPr/>
            <p:nvPr/>
          </p:nvSpPr>
          <p:spPr>
            <a:xfrm>
              <a:off x="7325113" y="1161660"/>
              <a:ext cx="694379" cy="628372"/>
            </a:xfrm>
            <a:custGeom>
              <a:avLst/>
              <a:gdLst/>
              <a:ahLst/>
              <a:cxnLst/>
              <a:rect l="l" t="t" r="r" b="b"/>
              <a:pathLst>
                <a:path w="8542" h="7730" extrusionOk="0">
                  <a:moveTo>
                    <a:pt x="8062" y="0"/>
                  </a:moveTo>
                  <a:cubicBezTo>
                    <a:pt x="7856" y="0"/>
                    <a:pt x="7295" y="1711"/>
                    <a:pt x="7295" y="1711"/>
                  </a:cubicBezTo>
                  <a:lnTo>
                    <a:pt x="0" y="6210"/>
                  </a:lnTo>
                  <a:lnTo>
                    <a:pt x="791" y="7729"/>
                  </a:lnTo>
                  <a:lnTo>
                    <a:pt x="7660" y="2289"/>
                  </a:lnTo>
                  <a:cubicBezTo>
                    <a:pt x="7680" y="2294"/>
                    <a:pt x="7700" y="2296"/>
                    <a:pt x="7719" y="2296"/>
                  </a:cubicBezTo>
                  <a:cubicBezTo>
                    <a:pt x="8152" y="2296"/>
                    <a:pt x="8541" y="1073"/>
                    <a:pt x="8541" y="1073"/>
                  </a:cubicBezTo>
                  <a:lnTo>
                    <a:pt x="8541" y="1073"/>
                  </a:lnTo>
                  <a:lnTo>
                    <a:pt x="8086" y="1103"/>
                  </a:lnTo>
                  <a:cubicBezTo>
                    <a:pt x="8086" y="1103"/>
                    <a:pt x="8268" y="161"/>
                    <a:pt x="8086" y="9"/>
                  </a:cubicBezTo>
                  <a:cubicBezTo>
                    <a:pt x="8078" y="3"/>
                    <a:pt x="8071"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310"/>
            <p:cNvSpPr/>
            <p:nvPr/>
          </p:nvSpPr>
          <p:spPr>
            <a:xfrm>
              <a:off x="5817834" y="1238235"/>
              <a:ext cx="694460" cy="628372"/>
            </a:xfrm>
            <a:custGeom>
              <a:avLst/>
              <a:gdLst/>
              <a:ahLst/>
              <a:cxnLst/>
              <a:rect l="l" t="t" r="r" b="b"/>
              <a:pathLst>
                <a:path w="8543" h="7730" extrusionOk="0">
                  <a:moveTo>
                    <a:pt x="480" y="0"/>
                  </a:moveTo>
                  <a:cubicBezTo>
                    <a:pt x="472" y="0"/>
                    <a:pt x="464" y="3"/>
                    <a:pt x="457" y="9"/>
                  </a:cubicBezTo>
                  <a:cubicBezTo>
                    <a:pt x="244" y="161"/>
                    <a:pt x="457" y="1103"/>
                    <a:pt x="457" y="1103"/>
                  </a:cubicBezTo>
                  <a:lnTo>
                    <a:pt x="1" y="1073"/>
                  </a:lnTo>
                  <a:lnTo>
                    <a:pt x="1" y="1073"/>
                  </a:lnTo>
                  <a:cubicBezTo>
                    <a:pt x="1" y="1073"/>
                    <a:pt x="362" y="2297"/>
                    <a:pt x="793" y="2297"/>
                  </a:cubicBezTo>
                  <a:cubicBezTo>
                    <a:pt x="812" y="2297"/>
                    <a:pt x="832" y="2294"/>
                    <a:pt x="852" y="2289"/>
                  </a:cubicBezTo>
                  <a:lnTo>
                    <a:pt x="7752" y="7730"/>
                  </a:lnTo>
                  <a:lnTo>
                    <a:pt x="8542" y="6210"/>
                  </a:lnTo>
                  <a:lnTo>
                    <a:pt x="1247" y="1742"/>
                  </a:lnTo>
                  <a:cubicBezTo>
                    <a:pt x="1247" y="1742"/>
                    <a:pt x="685"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310"/>
            <p:cNvSpPr/>
            <p:nvPr/>
          </p:nvSpPr>
          <p:spPr>
            <a:xfrm>
              <a:off x="6420762" y="1639238"/>
              <a:ext cx="1163829" cy="816802"/>
            </a:xfrm>
            <a:custGeom>
              <a:avLst/>
              <a:gdLst/>
              <a:ahLst/>
              <a:cxnLst/>
              <a:rect l="l" t="t" r="r" b="b"/>
              <a:pathLst>
                <a:path w="14317" h="10048" extrusionOk="0">
                  <a:moveTo>
                    <a:pt x="11216" y="0"/>
                  </a:moveTo>
                  <a:cubicBezTo>
                    <a:pt x="11216" y="0"/>
                    <a:pt x="9302" y="1125"/>
                    <a:pt x="8329" y="1429"/>
                  </a:cubicBezTo>
                  <a:cubicBezTo>
                    <a:pt x="7535" y="1711"/>
                    <a:pt x="6202" y="1906"/>
                    <a:pt x="4801" y="1906"/>
                  </a:cubicBezTo>
                  <a:cubicBezTo>
                    <a:pt x="4540" y="1906"/>
                    <a:pt x="4276" y="1899"/>
                    <a:pt x="4013" y="1885"/>
                  </a:cubicBezTo>
                  <a:cubicBezTo>
                    <a:pt x="2680" y="1826"/>
                    <a:pt x="972" y="1276"/>
                    <a:pt x="829" y="1276"/>
                  </a:cubicBezTo>
                  <a:cubicBezTo>
                    <a:pt x="825" y="1276"/>
                    <a:pt x="823" y="1276"/>
                    <a:pt x="821" y="1277"/>
                  </a:cubicBezTo>
                  <a:lnTo>
                    <a:pt x="0" y="3070"/>
                  </a:lnTo>
                  <a:cubicBezTo>
                    <a:pt x="1611" y="3709"/>
                    <a:pt x="3010" y="5684"/>
                    <a:pt x="3922" y="6930"/>
                  </a:cubicBezTo>
                  <a:cubicBezTo>
                    <a:pt x="4894" y="8207"/>
                    <a:pt x="5320" y="9940"/>
                    <a:pt x="6839" y="9940"/>
                  </a:cubicBezTo>
                  <a:cubicBezTo>
                    <a:pt x="7853" y="9940"/>
                    <a:pt x="10217" y="10048"/>
                    <a:pt x="11887" y="10048"/>
                  </a:cubicBezTo>
                  <a:cubicBezTo>
                    <a:pt x="12723" y="10048"/>
                    <a:pt x="13385" y="10021"/>
                    <a:pt x="13618" y="9940"/>
                  </a:cubicBezTo>
                  <a:cubicBezTo>
                    <a:pt x="14317" y="9727"/>
                    <a:pt x="13739" y="9180"/>
                    <a:pt x="12706" y="8572"/>
                  </a:cubicBezTo>
                  <a:cubicBezTo>
                    <a:pt x="11733" y="7964"/>
                    <a:pt x="9970" y="3861"/>
                    <a:pt x="9970" y="3861"/>
                  </a:cubicBezTo>
                  <a:lnTo>
                    <a:pt x="12280" y="1885"/>
                  </a:lnTo>
                  <a:lnTo>
                    <a:pt x="11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2" name="Google Shape;9072;p310"/>
          <p:cNvSpPr txBox="1">
            <a:spLocks noGrp="1"/>
          </p:cNvSpPr>
          <p:nvPr>
            <p:ph type="ctrTitle"/>
          </p:nvPr>
        </p:nvSpPr>
        <p:spPr>
          <a:xfrm>
            <a:off x="713225" y="533400"/>
            <a:ext cx="5446200" cy="20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Bluebikes</a:t>
            </a:r>
            <a:endParaRPr dirty="0"/>
          </a:p>
          <a:p>
            <a:pPr marL="0" lvl="0" indent="0" algn="l" rtl="0">
              <a:spcBef>
                <a:spcPts val="0"/>
              </a:spcBef>
              <a:spcAft>
                <a:spcPts val="0"/>
              </a:spcAft>
              <a:buNone/>
            </a:pPr>
            <a:r>
              <a:rPr lang="en" dirty="0"/>
              <a:t>Rider Analysis</a:t>
            </a:r>
            <a:endParaRPr dirty="0"/>
          </a:p>
        </p:txBody>
      </p:sp>
      <p:sp>
        <p:nvSpPr>
          <p:cNvPr id="9073" name="Google Shape;9073;p310"/>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Jonas Joehnk</a:t>
            </a:r>
            <a:endParaRPr dirty="0"/>
          </a:p>
        </p:txBody>
      </p:sp>
      <p:grpSp>
        <p:nvGrpSpPr>
          <p:cNvPr id="9074" name="Google Shape;9074;p310"/>
          <p:cNvGrpSpPr/>
          <p:nvPr/>
        </p:nvGrpSpPr>
        <p:grpSpPr>
          <a:xfrm>
            <a:off x="91393" y="3904366"/>
            <a:ext cx="2289672" cy="695065"/>
            <a:chOff x="1282025" y="2872613"/>
            <a:chExt cx="671025" cy="203700"/>
          </a:xfrm>
        </p:grpSpPr>
        <p:sp>
          <p:nvSpPr>
            <p:cNvPr id="9075" name="Google Shape;9075;p310"/>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310"/>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7" name="Google Shape;9077;p310"/>
          <p:cNvSpPr/>
          <p:nvPr/>
        </p:nvSpPr>
        <p:spPr>
          <a:xfrm>
            <a:off x="8460229"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21"/>
        <p:cNvGrpSpPr/>
        <p:nvPr/>
      </p:nvGrpSpPr>
      <p:grpSpPr>
        <a:xfrm>
          <a:off x="0" y="0"/>
          <a:ext cx="0" cy="0"/>
          <a:chOff x="0" y="0"/>
          <a:chExt cx="0" cy="0"/>
        </a:xfrm>
      </p:grpSpPr>
      <p:sp>
        <p:nvSpPr>
          <p:cNvPr id="9322" name="Google Shape;9322;p323"/>
          <p:cNvSpPr txBox="1">
            <a:spLocks noGrp="1"/>
          </p:cNvSpPr>
          <p:nvPr>
            <p:ph type="title"/>
          </p:nvPr>
        </p:nvSpPr>
        <p:spPr>
          <a:xfrm>
            <a:off x="0" y="-850"/>
            <a:ext cx="9144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Bike Activity Correlations</a:t>
            </a:r>
            <a:endParaRPr b="0" dirty="0"/>
          </a:p>
        </p:txBody>
      </p:sp>
      <p:pic>
        <p:nvPicPr>
          <p:cNvPr id="9" name="Picture 8">
            <a:extLst>
              <a:ext uri="{FF2B5EF4-FFF2-40B4-BE49-F238E27FC236}">
                <a16:creationId xmlns:a16="http://schemas.microsoft.com/office/drawing/2014/main" id="{AB43BB98-6594-505F-C7E5-DC503C7E086E}"/>
              </a:ext>
            </a:extLst>
          </p:cNvPr>
          <p:cNvPicPr>
            <a:picLocks noChangeAspect="1"/>
          </p:cNvPicPr>
          <p:nvPr/>
        </p:nvPicPr>
        <p:blipFill>
          <a:blip r:embed="rId3"/>
          <a:stretch>
            <a:fillRect/>
          </a:stretch>
        </p:blipFill>
        <p:spPr>
          <a:xfrm>
            <a:off x="4572000" y="814387"/>
            <a:ext cx="4306829" cy="3136423"/>
          </a:xfrm>
          <a:prstGeom prst="rect">
            <a:avLst/>
          </a:prstGeom>
        </p:spPr>
      </p:pic>
      <p:pic>
        <p:nvPicPr>
          <p:cNvPr id="11" name="Picture 10">
            <a:extLst>
              <a:ext uri="{FF2B5EF4-FFF2-40B4-BE49-F238E27FC236}">
                <a16:creationId xmlns:a16="http://schemas.microsoft.com/office/drawing/2014/main" id="{8C58EBC4-5752-1BD3-C155-FAEE712C94F6}"/>
              </a:ext>
            </a:extLst>
          </p:cNvPr>
          <p:cNvPicPr>
            <a:picLocks noChangeAspect="1"/>
          </p:cNvPicPr>
          <p:nvPr/>
        </p:nvPicPr>
        <p:blipFill>
          <a:blip r:embed="rId4"/>
          <a:stretch>
            <a:fillRect/>
          </a:stretch>
        </p:blipFill>
        <p:spPr>
          <a:xfrm>
            <a:off x="265171" y="817379"/>
            <a:ext cx="4306829" cy="3133431"/>
          </a:xfrm>
          <a:prstGeom prst="rect">
            <a:avLst/>
          </a:prstGeom>
        </p:spPr>
      </p:pic>
      <p:cxnSp>
        <p:nvCxnSpPr>
          <p:cNvPr id="15" name="Straight Connector 14">
            <a:extLst>
              <a:ext uri="{FF2B5EF4-FFF2-40B4-BE49-F238E27FC236}">
                <a16:creationId xmlns:a16="http://schemas.microsoft.com/office/drawing/2014/main" id="{F3E87D65-D643-BF2F-4EF3-E05D814883CD}"/>
              </a:ext>
            </a:extLst>
          </p:cNvPr>
          <p:cNvCxnSpPr>
            <a:cxnSpLocks/>
          </p:cNvCxnSpPr>
          <p:nvPr/>
        </p:nvCxnSpPr>
        <p:spPr>
          <a:xfrm flipV="1">
            <a:off x="2918598" y="1367942"/>
            <a:ext cx="0" cy="223113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927AAC80-661B-9530-EC89-83C123F7B7E7}"/>
              </a:ext>
            </a:extLst>
          </p:cNvPr>
          <p:cNvCxnSpPr>
            <a:cxnSpLocks/>
          </p:cNvCxnSpPr>
          <p:nvPr/>
        </p:nvCxnSpPr>
        <p:spPr>
          <a:xfrm flipV="1">
            <a:off x="1987549" y="1367942"/>
            <a:ext cx="0" cy="223113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78B291CC-346D-6A18-162D-811F36EF1FEB}"/>
              </a:ext>
            </a:extLst>
          </p:cNvPr>
          <p:cNvCxnSpPr>
            <a:cxnSpLocks/>
          </p:cNvCxnSpPr>
          <p:nvPr/>
        </p:nvCxnSpPr>
        <p:spPr>
          <a:xfrm flipV="1">
            <a:off x="6340093" y="1367942"/>
            <a:ext cx="0" cy="223113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68EF361B-09CC-6BC4-E7B1-923F9EC2B5CB}"/>
              </a:ext>
            </a:extLst>
          </p:cNvPr>
          <p:cNvCxnSpPr>
            <a:cxnSpLocks/>
          </p:cNvCxnSpPr>
          <p:nvPr/>
        </p:nvCxnSpPr>
        <p:spPr>
          <a:xfrm flipV="1">
            <a:off x="7339448" y="1367942"/>
            <a:ext cx="0" cy="223113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Google Shape;9100;p312">
            <a:extLst>
              <a:ext uri="{FF2B5EF4-FFF2-40B4-BE49-F238E27FC236}">
                <a16:creationId xmlns:a16="http://schemas.microsoft.com/office/drawing/2014/main" id="{48067D47-F3FE-9A63-2147-91603B95C290}"/>
              </a:ext>
            </a:extLst>
          </p:cNvPr>
          <p:cNvSpPr txBox="1">
            <a:spLocks/>
          </p:cNvSpPr>
          <p:nvPr/>
        </p:nvSpPr>
        <p:spPr>
          <a:xfrm>
            <a:off x="265171" y="4287847"/>
            <a:ext cx="7756050" cy="6435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latin typeface="Kanit Light" panose="020B0604020202020204" charset="-34"/>
                <a:cs typeface="Kanit Light" panose="020B0604020202020204" charset="-34"/>
              </a:rPr>
              <a:t>Initial case studies indicate impact of COVID-19 (remote work policies and less vehicle traffic), as well as improved bike lanes for these two street segments.</a:t>
            </a:r>
          </a:p>
        </p:txBody>
      </p:sp>
      <p:sp>
        <p:nvSpPr>
          <p:cNvPr id="23" name="TextBox 22">
            <a:extLst>
              <a:ext uri="{FF2B5EF4-FFF2-40B4-BE49-F238E27FC236}">
                <a16:creationId xmlns:a16="http://schemas.microsoft.com/office/drawing/2014/main" id="{41EE5865-3830-0031-0CD5-4A797131FF2D}"/>
              </a:ext>
            </a:extLst>
          </p:cNvPr>
          <p:cNvSpPr txBox="1"/>
          <p:nvPr/>
        </p:nvSpPr>
        <p:spPr>
          <a:xfrm>
            <a:off x="901868" y="3183580"/>
            <a:ext cx="1132683" cy="415498"/>
          </a:xfrm>
          <a:prstGeom prst="rect">
            <a:avLst/>
          </a:prstGeom>
          <a:noFill/>
        </p:spPr>
        <p:txBody>
          <a:bodyPr wrap="square" rtlCol="0">
            <a:spAutoFit/>
          </a:bodyPr>
          <a:lstStyle/>
          <a:p>
            <a:r>
              <a:rPr lang="en-US" sz="1050" b="1" dirty="0">
                <a:latin typeface="Bree Serif" panose="020B0604020202020204" charset="0"/>
              </a:rPr>
              <a:t>Stay-at-Home Policies</a:t>
            </a:r>
          </a:p>
        </p:txBody>
      </p:sp>
      <p:sp>
        <p:nvSpPr>
          <p:cNvPr id="24" name="TextBox 23">
            <a:extLst>
              <a:ext uri="{FF2B5EF4-FFF2-40B4-BE49-F238E27FC236}">
                <a16:creationId xmlns:a16="http://schemas.microsoft.com/office/drawing/2014/main" id="{BFCAE7C2-968D-A572-8DF7-A85DCD3ABA4B}"/>
              </a:ext>
            </a:extLst>
          </p:cNvPr>
          <p:cNvSpPr txBox="1"/>
          <p:nvPr/>
        </p:nvSpPr>
        <p:spPr>
          <a:xfrm>
            <a:off x="5208697" y="3183580"/>
            <a:ext cx="1132683" cy="415498"/>
          </a:xfrm>
          <a:prstGeom prst="rect">
            <a:avLst/>
          </a:prstGeom>
          <a:noFill/>
        </p:spPr>
        <p:txBody>
          <a:bodyPr wrap="square" rtlCol="0">
            <a:spAutoFit/>
          </a:bodyPr>
          <a:lstStyle/>
          <a:p>
            <a:r>
              <a:rPr lang="en-US" sz="1050" b="1" dirty="0">
                <a:latin typeface="Bree Serif" panose="020B0604020202020204" charset="0"/>
              </a:rPr>
              <a:t>Stay-at-Home Policies</a:t>
            </a:r>
          </a:p>
        </p:txBody>
      </p:sp>
      <p:sp>
        <p:nvSpPr>
          <p:cNvPr id="25" name="TextBox 24">
            <a:extLst>
              <a:ext uri="{FF2B5EF4-FFF2-40B4-BE49-F238E27FC236}">
                <a16:creationId xmlns:a16="http://schemas.microsoft.com/office/drawing/2014/main" id="{08F5805F-06C3-538B-D1DE-93E242EF02D5}"/>
              </a:ext>
            </a:extLst>
          </p:cNvPr>
          <p:cNvSpPr txBox="1"/>
          <p:nvPr/>
        </p:nvSpPr>
        <p:spPr>
          <a:xfrm>
            <a:off x="2985619" y="2156252"/>
            <a:ext cx="949684" cy="253916"/>
          </a:xfrm>
          <a:prstGeom prst="rect">
            <a:avLst/>
          </a:prstGeom>
          <a:noFill/>
        </p:spPr>
        <p:txBody>
          <a:bodyPr wrap="square" rtlCol="0">
            <a:spAutoFit/>
          </a:bodyPr>
          <a:lstStyle/>
          <a:p>
            <a:r>
              <a:rPr lang="en-US" sz="1050" b="1" dirty="0">
                <a:latin typeface="Bree Serif" panose="020B0604020202020204" charset="0"/>
              </a:rPr>
              <a:t>Bike Facility </a:t>
            </a:r>
          </a:p>
        </p:txBody>
      </p:sp>
      <p:sp>
        <p:nvSpPr>
          <p:cNvPr id="26" name="TextBox 25">
            <a:extLst>
              <a:ext uri="{FF2B5EF4-FFF2-40B4-BE49-F238E27FC236}">
                <a16:creationId xmlns:a16="http://schemas.microsoft.com/office/drawing/2014/main" id="{64D62594-A748-8A61-A394-4FBA2DDBBE0C}"/>
              </a:ext>
            </a:extLst>
          </p:cNvPr>
          <p:cNvSpPr txBox="1"/>
          <p:nvPr/>
        </p:nvSpPr>
        <p:spPr>
          <a:xfrm>
            <a:off x="7387833" y="2156252"/>
            <a:ext cx="949684" cy="253916"/>
          </a:xfrm>
          <a:prstGeom prst="rect">
            <a:avLst/>
          </a:prstGeom>
          <a:noFill/>
        </p:spPr>
        <p:txBody>
          <a:bodyPr wrap="square" rtlCol="0">
            <a:spAutoFit/>
          </a:bodyPr>
          <a:lstStyle/>
          <a:p>
            <a:r>
              <a:rPr lang="en-US" sz="1050" b="1" dirty="0">
                <a:latin typeface="Bree Serif" panose="020B0604020202020204" charset="0"/>
              </a:rPr>
              <a:t>Bike Facility </a:t>
            </a:r>
          </a:p>
        </p:txBody>
      </p:sp>
      <p:sp>
        <p:nvSpPr>
          <p:cNvPr id="27" name="Google Shape;9183;p316">
            <a:extLst>
              <a:ext uri="{FF2B5EF4-FFF2-40B4-BE49-F238E27FC236}">
                <a16:creationId xmlns:a16="http://schemas.microsoft.com/office/drawing/2014/main" id="{6D47DB05-45BB-F95A-E45F-41C45DD202DA}"/>
              </a:ext>
            </a:extLst>
          </p:cNvPr>
          <p:cNvSpPr txBox="1"/>
          <p:nvPr/>
        </p:nvSpPr>
        <p:spPr>
          <a:xfrm>
            <a:off x="6340093" y="4883100"/>
            <a:ext cx="2803656"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 </a:t>
            </a:r>
            <a:r>
              <a:rPr lang="en" sz="600" u="sng" dirty="0">
                <a:solidFill>
                  <a:schemeClr val="hlink"/>
                </a:solidFill>
                <a:latin typeface="Kanit ExtraLight"/>
                <a:ea typeface="Kanit ExtraLight"/>
                <a:cs typeface="Kanit ExtraLight"/>
                <a:sym typeface="Kanit ExtraLight"/>
                <a:hlinkClick r:id="rId5"/>
              </a:rPr>
              <a:t>Bluebikes</a:t>
            </a:r>
            <a:r>
              <a:rPr lang="en" sz="600" u="sng" dirty="0">
                <a:solidFill>
                  <a:schemeClr val="hlink"/>
                </a:solidFill>
                <a:latin typeface="Kanit ExtraLight"/>
                <a:ea typeface="Kanit ExtraLight"/>
                <a:cs typeface="Kanit ExtraLight"/>
                <a:sym typeface="Kanit ExtraLight"/>
              </a:rPr>
              <a:t> System Data,</a:t>
            </a:r>
            <a:r>
              <a:rPr lang="en" sz="600" dirty="0">
                <a:latin typeface="Kanit ExtraLight"/>
                <a:ea typeface="Kanit ExtraLight"/>
                <a:cs typeface="Kanit ExtraLight"/>
                <a:sym typeface="Kanit ExtraLight"/>
              </a:rPr>
              <a:t> , </a:t>
            </a:r>
            <a:r>
              <a:rPr lang="en" sz="600" dirty="0">
                <a:latin typeface="Kanit ExtraLight"/>
                <a:ea typeface="Kanit ExtraLight"/>
                <a:cs typeface="Kanit ExtraLight"/>
                <a:sym typeface="Kanit ExtraLight"/>
                <a:hlinkClick r:id="rId6"/>
              </a:rPr>
              <a:t>MAPC Facility Lines </a:t>
            </a:r>
            <a:r>
              <a:rPr lang="en" sz="600" dirty="0">
                <a:latin typeface="Kanit ExtraLight"/>
                <a:ea typeface="Kanit ExtraLight"/>
                <a:cs typeface="Kanit ExtraLight"/>
                <a:sym typeface="Kanit ExtraLight"/>
              </a:rPr>
              <a:t>, </a:t>
            </a:r>
            <a:r>
              <a:rPr lang="en" sz="600" dirty="0">
                <a:latin typeface="Kanit ExtraLight"/>
                <a:ea typeface="Kanit ExtraLight"/>
                <a:cs typeface="Kanit ExtraLight"/>
                <a:sym typeface="Kanit ExtraLight"/>
                <a:hlinkClick r:id="rId7"/>
              </a:rPr>
              <a:t>Vision Zero Crashes </a:t>
            </a:r>
            <a:r>
              <a:rPr lang="en" sz="600" dirty="0">
                <a:latin typeface="Kanit ExtraLight"/>
                <a:ea typeface="Kanit ExtraLight"/>
                <a:cs typeface="Kanit ExtraLight"/>
                <a:sym typeface="Kanit ExtraLight"/>
              </a:rPr>
              <a:t>,</a:t>
            </a:r>
            <a:endParaRPr sz="600" dirty="0">
              <a:latin typeface="Kanit ExtraLight"/>
              <a:ea typeface="Kanit ExtraLight"/>
              <a:cs typeface="Kanit ExtraLight"/>
              <a:sym typeface="Kanit ExtraLight"/>
            </a:endParaRPr>
          </a:p>
        </p:txBody>
      </p:sp>
    </p:spTree>
    <p:extLst>
      <p:ext uri="{BB962C8B-B14F-4D97-AF65-F5344CB8AC3E}">
        <p14:creationId xmlns:p14="http://schemas.microsoft.com/office/powerpoint/2010/main" val="299390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46"/>
        <p:cNvGrpSpPr/>
        <p:nvPr/>
      </p:nvGrpSpPr>
      <p:grpSpPr>
        <a:xfrm>
          <a:off x="0" y="0"/>
          <a:ext cx="0" cy="0"/>
          <a:chOff x="0" y="0"/>
          <a:chExt cx="0" cy="0"/>
        </a:xfrm>
      </p:grpSpPr>
      <p:sp>
        <p:nvSpPr>
          <p:cNvPr id="9248" name="Google Shape;9248;p320"/>
          <p:cNvSpPr txBox="1">
            <a:spLocks noGrp="1"/>
          </p:cNvSpPr>
          <p:nvPr>
            <p:ph type="subTitle" idx="1"/>
          </p:nvPr>
        </p:nvSpPr>
        <p:spPr>
          <a:xfrm>
            <a:off x="1008700" y="972291"/>
            <a:ext cx="7280977" cy="1958272"/>
          </a:xfrm>
          <a:prstGeom prst="rect">
            <a:avLst/>
          </a:prstGeom>
          <a:solidFill>
            <a:srgbClr val="FCDEAB"/>
          </a:solidFill>
          <a:ln>
            <a:solidFill>
              <a:srgbClr val="FCDEAB"/>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Soaring bike share rider levels, coupled with massive improvements in bicycle infrastructure and safety point to a more bike-friendly Boston</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Insights from new remote-work era where fewer cars are on the road – how can we continue this as Bostonians return to the office? </a:t>
            </a:r>
            <a:endParaRPr dirty="0"/>
          </a:p>
        </p:txBody>
      </p:sp>
      <p:grpSp>
        <p:nvGrpSpPr>
          <p:cNvPr id="9249" name="Google Shape;9249;p320"/>
          <p:cNvGrpSpPr/>
          <p:nvPr/>
        </p:nvGrpSpPr>
        <p:grpSpPr>
          <a:xfrm flipH="1">
            <a:off x="6747045" y="2943673"/>
            <a:ext cx="2849220" cy="1772239"/>
            <a:chOff x="2743091" y="1757851"/>
            <a:chExt cx="4705566" cy="2926902"/>
          </a:xfrm>
        </p:grpSpPr>
        <p:sp>
          <p:nvSpPr>
            <p:cNvPr id="9250" name="Google Shape;9250;p320"/>
            <p:cNvSpPr/>
            <p:nvPr/>
          </p:nvSpPr>
          <p:spPr>
            <a:xfrm>
              <a:off x="2743091" y="4564101"/>
              <a:ext cx="1683074" cy="120653"/>
            </a:xfrm>
            <a:custGeom>
              <a:avLst/>
              <a:gdLst/>
              <a:ahLst/>
              <a:cxnLst/>
              <a:rect l="l" t="t" r="r" b="b"/>
              <a:pathLst>
                <a:path w="14438" h="1035" extrusionOk="0">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320"/>
            <p:cNvSpPr/>
            <p:nvPr/>
          </p:nvSpPr>
          <p:spPr>
            <a:xfrm>
              <a:off x="5765466" y="4564101"/>
              <a:ext cx="1683190" cy="120653"/>
            </a:xfrm>
            <a:custGeom>
              <a:avLst/>
              <a:gdLst/>
              <a:ahLst/>
              <a:cxnLst/>
              <a:rect l="l" t="t" r="r" b="b"/>
              <a:pathLst>
                <a:path w="14439" h="1035" extrusionOk="0">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320"/>
            <p:cNvSpPr/>
            <p:nvPr/>
          </p:nvSpPr>
          <p:spPr>
            <a:xfrm>
              <a:off x="2895451"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320"/>
            <p:cNvSpPr/>
            <p:nvPr/>
          </p:nvSpPr>
          <p:spPr>
            <a:xfrm>
              <a:off x="3263937" y="3075936"/>
              <a:ext cx="1119795" cy="811578"/>
            </a:xfrm>
            <a:custGeom>
              <a:avLst/>
              <a:gdLst/>
              <a:ahLst/>
              <a:cxnLst/>
              <a:rect l="l" t="t" r="r" b="b"/>
              <a:pathLst>
                <a:path w="9606" h="6962" fill="none" extrusionOk="0">
                  <a:moveTo>
                    <a:pt x="9605" y="6961"/>
                  </a:moveTo>
                  <a:cubicBezTo>
                    <a:pt x="9605" y="3101"/>
                    <a:pt x="6474" y="0"/>
                    <a:pt x="2614" y="0"/>
                  </a:cubicBezTo>
                  <a:cubicBezTo>
                    <a:pt x="1702" y="0"/>
                    <a:pt x="790" y="183"/>
                    <a:pt x="0" y="487"/>
                  </a:cubicBezTo>
                </a:path>
              </a:pathLst>
            </a:custGeom>
            <a:noFill/>
            <a:ln w="19000"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320"/>
            <p:cNvSpPr/>
            <p:nvPr/>
          </p:nvSpPr>
          <p:spPr>
            <a:xfrm>
              <a:off x="5790296" y="3075936"/>
              <a:ext cx="1630033" cy="811578"/>
            </a:xfrm>
            <a:custGeom>
              <a:avLst/>
              <a:gdLst/>
              <a:ahLst/>
              <a:cxnLst/>
              <a:rect l="l" t="t" r="r" b="b"/>
              <a:pathLst>
                <a:path w="13983" h="6962" fill="none" extrusionOk="0">
                  <a:moveTo>
                    <a:pt x="13982" y="6961"/>
                  </a:moveTo>
                  <a:cubicBezTo>
                    <a:pt x="13982" y="3101"/>
                    <a:pt x="10882" y="0"/>
                    <a:pt x="6991" y="0"/>
                  </a:cubicBezTo>
                  <a:cubicBezTo>
                    <a:pt x="3131" y="0"/>
                    <a:pt x="0" y="3101"/>
                    <a:pt x="0" y="6961"/>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320"/>
            <p:cNvSpPr/>
            <p:nvPr/>
          </p:nvSpPr>
          <p:spPr>
            <a:xfrm>
              <a:off x="3448121" y="3773739"/>
              <a:ext cx="230464" cy="230697"/>
            </a:xfrm>
            <a:custGeom>
              <a:avLst/>
              <a:gdLst/>
              <a:ahLst/>
              <a:cxnLst/>
              <a:rect l="l" t="t" r="r" b="b"/>
              <a:pathLst>
                <a:path w="1977" h="1979" extrusionOk="0">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320"/>
            <p:cNvSpPr/>
            <p:nvPr/>
          </p:nvSpPr>
          <p:spPr>
            <a:xfrm>
              <a:off x="2944994" y="3263735"/>
              <a:ext cx="1247326" cy="1250939"/>
            </a:xfrm>
            <a:custGeom>
              <a:avLst/>
              <a:gdLst/>
              <a:ahLst/>
              <a:cxnLst/>
              <a:rect l="l" t="t" r="r" b="b"/>
              <a:pathLst>
                <a:path w="10700" h="10731" fill="none" extrusionOk="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320"/>
            <p:cNvSpPr/>
            <p:nvPr/>
          </p:nvSpPr>
          <p:spPr>
            <a:xfrm>
              <a:off x="5932048"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320"/>
            <p:cNvSpPr/>
            <p:nvPr/>
          </p:nvSpPr>
          <p:spPr>
            <a:xfrm>
              <a:off x="5981592" y="3263735"/>
              <a:ext cx="1250939" cy="1250939"/>
            </a:xfrm>
            <a:custGeom>
              <a:avLst/>
              <a:gdLst/>
              <a:ahLst/>
              <a:cxnLst/>
              <a:rect l="l" t="t" r="r" b="b"/>
              <a:pathLst>
                <a:path w="10731" h="10731" fill="none" extrusionOk="0">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320"/>
            <p:cNvSpPr/>
            <p:nvPr/>
          </p:nvSpPr>
          <p:spPr>
            <a:xfrm>
              <a:off x="3568657" y="1757851"/>
              <a:ext cx="907167" cy="2129663"/>
            </a:xfrm>
            <a:custGeom>
              <a:avLst/>
              <a:gdLst/>
              <a:ahLst/>
              <a:cxnLst/>
              <a:rect l="l" t="t" r="r" b="b"/>
              <a:pathLst>
                <a:path w="7782" h="18269" fill="none" extrusionOk="0">
                  <a:moveTo>
                    <a:pt x="0" y="18268"/>
                  </a:moveTo>
                  <a:lnTo>
                    <a:pt x="1581" y="14256"/>
                  </a:lnTo>
                  <a:lnTo>
                    <a:pt x="4164" y="0"/>
                  </a:lnTo>
                  <a:lnTo>
                    <a:pt x="7782" y="0"/>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320"/>
            <p:cNvSpPr/>
            <p:nvPr/>
          </p:nvSpPr>
          <p:spPr>
            <a:xfrm>
              <a:off x="5216300" y="2767724"/>
              <a:ext cx="269403" cy="1045276"/>
            </a:xfrm>
            <a:custGeom>
              <a:avLst/>
              <a:gdLst/>
              <a:ahLst/>
              <a:cxnLst/>
              <a:rect l="l" t="t" r="r" b="b"/>
              <a:pathLst>
                <a:path w="3223" h="14074" fill="none" extrusionOk="0">
                  <a:moveTo>
                    <a:pt x="3222" y="1"/>
                  </a:moveTo>
                  <a:lnTo>
                    <a:pt x="0" y="1407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320"/>
            <p:cNvSpPr/>
            <p:nvPr/>
          </p:nvSpPr>
          <p:spPr>
            <a:xfrm>
              <a:off x="5159522" y="3667658"/>
              <a:ext cx="1445849" cy="442975"/>
            </a:xfrm>
            <a:custGeom>
              <a:avLst/>
              <a:gdLst/>
              <a:ahLst/>
              <a:cxnLst/>
              <a:rect l="l" t="t" r="r" b="b"/>
              <a:pathLst>
                <a:path w="12403" h="3800" fill="none" extrusionOk="0">
                  <a:moveTo>
                    <a:pt x="183" y="0"/>
                  </a:moveTo>
                  <a:lnTo>
                    <a:pt x="12402" y="1064"/>
                  </a:lnTo>
                  <a:lnTo>
                    <a:pt x="12402" y="2554"/>
                  </a:lnTo>
                  <a:lnTo>
                    <a:pt x="1" y="3800"/>
                  </a:lnTo>
                </a:path>
              </a:pathLst>
            </a:custGeom>
            <a:noFill/>
            <a:ln w="6075" cap="flat" cmpd="sng">
              <a:solidFill>
                <a:srgbClr val="78787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320"/>
            <p:cNvSpPr/>
            <p:nvPr/>
          </p:nvSpPr>
          <p:spPr>
            <a:xfrm>
              <a:off x="4971724" y="3444422"/>
              <a:ext cx="187915" cy="443092"/>
            </a:xfrm>
            <a:custGeom>
              <a:avLst/>
              <a:gdLst/>
              <a:ahLst/>
              <a:cxnLst/>
              <a:rect l="l" t="t" r="r" b="b"/>
              <a:pathLst>
                <a:path w="1612" h="3801" fill="none" extrusionOk="0">
                  <a:moveTo>
                    <a:pt x="1" y="1"/>
                  </a:moveTo>
                  <a:lnTo>
                    <a:pt x="1612" y="3800"/>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320"/>
            <p:cNvSpPr/>
            <p:nvPr/>
          </p:nvSpPr>
          <p:spPr>
            <a:xfrm>
              <a:off x="4844194" y="3419592"/>
              <a:ext cx="269399" cy="56887"/>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320"/>
            <p:cNvSpPr/>
            <p:nvPr/>
          </p:nvSpPr>
          <p:spPr>
            <a:xfrm>
              <a:off x="3954862" y="2307024"/>
              <a:ext cx="1371359" cy="1013481"/>
            </a:xfrm>
            <a:custGeom>
              <a:avLst/>
              <a:gdLst/>
              <a:ahLst/>
              <a:cxnLst/>
              <a:rect l="l" t="t" r="r" b="b"/>
              <a:pathLst>
                <a:path w="11764" h="8694" fill="none" extrusionOk="0">
                  <a:moveTo>
                    <a:pt x="0" y="1"/>
                  </a:moveTo>
                  <a:cubicBezTo>
                    <a:pt x="0" y="1"/>
                    <a:pt x="3709" y="8694"/>
                    <a:pt x="11763" y="8694"/>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320"/>
            <p:cNvSpPr/>
            <p:nvPr/>
          </p:nvSpPr>
          <p:spPr>
            <a:xfrm>
              <a:off x="3876875" y="2728667"/>
              <a:ext cx="1304097" cy="1109187"/>
            </a:xfrm>
            <a:custGeom>
              <a:avLst/>
              <a:gdLst/>
              <a:ahLst/>
              <a:cxnLst/>
              <a:rect l="l" t="t" r="r" b="b"/>
              <a:pathLst>
                <a:path w="11187" h="9515" fill="none" extrusionOk="0">
                  <a:moveTo>
                    <a:pt x="1" y="1"/>
                  </a:moveTo>
                  <a:lnTo>
                    <a:pt x="11186" y="951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320"/>
            <p:cNvSpPr/>
            <p:nvPr/>
          </p:nvSpPr>
          <p:spPr>
            <a:xfrm>
              <a:off x="5258850" y="2778350"/>
              <a:ext cx="1346538" cy="1109181"/>
            </a:xfrm>
            <a:custGeom>
              <a:avLst/>
              <a:gdLst/>
              <a:ahLst/>
              <a:cxnLst/>
              <a:rect l="l" t="t" r="r" b="b"/>
              <a:pathLst>
                <a:path w="11916" h="9606" fill="none" extrusionOk="0">
                  <a:moveTo>
                    <a:pt x="2037" y="0"/>
                  </a:moveTo>
                  <a:lnTo>
                    <a:pt x="11915" y="9605"/>
                  </a:lnTo>
                  <a:lnTo>
                    <a:pt x="0" y="9605"/>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320"/>
            <p:cNvSpPr/>
            <p:nvPr/>
          </p:nvSpPr>
          <p:spPr>
            <a:xfrm>
              <a:off x="6488332" y="3773739"/>
              <a:ext cx="230347" cy="230697"/>
            </a:xfrm>
            <a:custGeom>
              <a:avLst/>
              <a:gdLst/>
              <a:ahLst/>
              <a:cxnLst/>
              <a:rect l="l" t="t" r="r" b="b"/>
              <a:pathLst>
                <a:path w="1976" h="1979" extrusionOk="0">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320"/>
            <p:cNvSpPr/>
            <p:nvPr/>
          </p:nvSpPr>
          <p:spPr>
            <a:xfrm>
              <a:off x="5180855" y="4301929"/>
              <a:ext cx="269399" cy="56771"/>
            </a:xfrm>
            <a:custGeom>
              <a:avLst/>
              <a:gdLst/>
              <a:ahLst/>
              <a:cxnLst/>
              <a:rect l="l" t="t" r="r" b="b"/>
              <a:pathLst>
                <a:path w="2311" h="487" extrusionOk="0">
                  <a:moveTo>
                    <a:pt x="0" y="0"/>
                  </a:moveTo>
                  <a:lnTo>
                    <a:pt x="0" y="487"/>
                  </a:lnTo>
                  <a:lnTo>
                    <a:pt x="2310" y="487"/>
                  </a:lnTo>
                  <a:lnTo>
                    <a:pt x="2310" y="0"/>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320"/>
            <p:cNvSpPr/>
            <p:nvPr/>
          </p:nvSpPr>
          <p:spPr>
            <a:xfrm>
              <a:off x="4897351" y="3632220"/>
              <a:ext cx="513852" cy="513852"/>
            </a:xfrm>
            <a:custGeom>
              <a:avLst/>
              <a:gdLst/>
              <a:ahLst/>
              <a:cxnLst/>
              <a:rect l="l" t="t" r="r" b="b"/>
              <a:pathLst>
                <a:path w="4408" h="4408" extrusionOk="0">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320"/>
            <p:cNvSpPr/>
            <p:nvPr/>
          </p:nvSpPr>
          <p:spPr>
            <a:xfrm>
              <a:off x="5159522" y="3887398"/>
              <a:ext cx="180921" cy="442975"/>
            </a:xfrm>
            <a:custGeom>
              <a:avLst/>
              <a:gdLst/>
              <a:ahLst/>
              <a:cxnLst/>
              <a:rect l="l" t="t" r="r" b="b"/>
              <a:pathLst>
                <a:path w="1552" h="3800" fill="none" extrusionOk="0">
                  <a:moveTo>
                    <a:pt x="1" y="0"/>
                  </a:moveTo>
                  <a:lnTo>
                    <a:pt x="1551" y="3799"/>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320"/>
            <p:cNvSpPr/>
            <p:nvPr/>
          </p:nvSpPr>
          <p:spPr>
            <a:xfrm>
              <a:off x="5481975" y="2767725"/>
              <a:ext cx="1172952" cy="811607"/>
            </a:xfrm>
            <a:custGeom>
              <a:avLst/>
              <a:gdLst/>
              <a:ahLst/>
              <a:cxnLst/>
              <a:rect l="l" t="t" r="r" b="b"/>
              <a:pathLst>
                <a:path w="10062" h="7296" fill="none" extrusionOk="0">
                  <a:moveTo>
                    <a:pt x="1" y="1"/>
                  </a:moveTo>
                  <a:lnTo>
                    <a:pt x="8876" y="1"/>
                  </a:lnTo>
                  <a:cubicBezTo>
                    <a:pt x="9606" y="1"/>
                    <a:pt x="10062" y="730"/>
                    <a:pt x="9758" y="1368"/>
                  </a:cubicBezTo>
                  <a:lnTo>
                    <a:pt x="7022" y="7296"/>
                  </a:lnTo>
                </a:path>
              </a:pathLst>
            </a:custGeom>
            <a:noFill/>
            <a:ln w="9875"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320"/>
            <p:cNvSpPr/>
            <p:nvPr/>
          </p:nvSpPr>
          <p:spPr>
            <a:xfrm>
              <a:off x="3185950" y="2236148"/>
              <a:ext cx="691042" cy="613171"/>
            </a:xfrm>
            <a:custGeom>
              <a:avLst/>
              <a:gdLst/>
              <a:ahLst/>
              <a:cxnLst/>
              <a:rect l="l" t="t" r="r" b="b"/>
              <a:pathLst>
                <a:path w="5928" h="5260" extrusionOk="0">
                  <a:moveTo>
                    <a:pt x="0" y="1"/>
                  </a:moveTo>
                  <a:lnTo>
                    <a:pt x="1763" y="5259"/>
                  </a:lnTo>
                  <a:lnTo>
                    <a:pt x="4925" y="5259"/>
                  </a:lnTo>
                  <a:lnTo>
                    <a:pt x="5928" y="1"/>
                  </a:ln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320"/>
            <p:cNvSpPr/>
            <p:nvPr/>
          </p:nvSpPr>
          <p:spPr>
            <a:xfrm>
              <a:off x="5932048" y="2547979"/>
              <a:ext cx="963821" cy="219856"/>
            </a:xfrm>
            <a:custGeom>
              <a:avLst/>
              <a:gdLst/>
              <a:ahLst/>
              <a:cxnLst/>
              <a:rect l="l" t="t" r="r" b="b"/>
              <a:pathLst>
                <a:path w="8268" h="1886" extrusionOk="0">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rgbClr val="995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094;p312">
            <a:extLst>
              <a:ext uri="{FF2B5EF4-FFF2-40B4-BE49-F238E27FC236}">
                <a16:creationId xmlns:a16="http://schemas.microsoft.com/office/drawing/2014/main" id="{F5C8D84F-4771-EDF5-F52A-4492FA4CF74D}"/>
              </a:ext>
            </a:extLst>
          </p:cNvPr>
          <p:cNvSpPr txBox="1">
            <a:spLocks/>
          </p:cNvSpPr>
          <p:nvPr/>
        </p:nvSpPr>
        <p:spPr>
          <a:xfrm>
            <a:off x="0" y="0"/>
            <a:ext cx="9143999" cy="670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indent="0" algn="ctr"/>
            <a:r>
              <a:rPr lang="en-US" sz="3000" dirty="0">
                <a:solidFill>
                  <a:schemeClr val="accent2"/>
                </a:solidFill>
                <a:latin typeface="Bree Serif" panose="020B0604020202020204" charset="0"/>
              </a:rPr>
              <a:t>What can </a:t>
            </a:r>
            <a:r>
              <a:rPr lang="en-US" sz="3000" dirty="0" err="1">
                <a:solidFill>
                  <a:schemeClr val="accent2"/>
                </a:solidFill>
                <a:latin typeface="Bree Serif" panose="020B0604020202020204" charset="0"/>
              </a:rPr>
              <a:t>Bluebikes</a:t>
            </a:r>
            <a:r>
              <a:rPr lang="en-US" sz="3000" dirty="0">
                <a:solidFill>
                  <a:schemeClr val="accent2"/>
                </a:solidFill>
                <a:latin typeface="Bree Serif" panose="020B0604020202020204" charset="0"/>
              </a:rPr>
              <a:t> do to continue their success?</a:t>
            </a:r>
          </a:p>
        </p:txBody>
      </p:sp>
      <p:grpSp>
        <p:nvGrpSpPr>
          <p:cNvPr id="3" name="Google Shape;9280;p321">
            <a:extLst>
              <a:ext uri="{FF2B5EF4-FFF2-40B4-BE49-F238E27FC236}">
                <a16:creationId xmlns:a16="http://schemas.microsoft.com/office/drawing/2014/main" id="{AEFA8E69-090E-892C-C9DE-AD3D9DD3DA8D}"/>
              </a:ext>
            </a:extLst>
          </p:cNvPr>
          <p:cNvGrpSpPr/>
          <p:nvPr/>
        </p:nvGrpSpPr>
        <p:grpSpPr>
          <a:xfrm>
            <a:off x="1010883" y="3236609"/>
            <a:ext cx="3293284" cy="1479303"/>
            <a:chOff x="4981575" y="1980903"/>
            <a:chExt cx="2730682" cy="1119757"/>
          </a:xfrm>
        </p:grpSpPr>
        <p:sp>
          <p:nvSpPr>
            <p:cNvPr id="4" name="Google Shape;9281;p321">
              <a:extLst>
                <a:ext uri="{FF2B5EF4-FFF2-40B4-BE49-F238E27FC236}">
                  <a16:creationId xmlns:a16="http://schemas.microsoft.com/office/drawing/2014/main" id="{04F68046-3777-ED08-B851-FC127B211EAE}"/>
                </a:ext>
              </a:extLst>
            </p:cNvPr>
            <p:cNvSpPr/>
            <p:nvPr/>
          </p:nvSpPr>
          <p:spPr>
            <a:xfrm>
              <a:off x="6393828" y="2071935"/>
              <a:ext cx="345398" cy="97278"/>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82;p321">
              <a:extLst>
                <a:ext uri="{FF2B5EF4-FFF2-40B4-BE49-F238E27FC236}">
                  <a16:creationId xmlns:a16="http://schemas.microsoft.com/office/drawing/2014/main" id="{1FAAA1DD-AE88-FA7D-9B54-9D3C2F298374}"/>
                </a:ext>
              </a:extLst>
            </p:cNvPr>
            <p:cNvSpPr/>
            <p:nvPr/>
          </p:nvSpPr>
          <p:spPr>
            <a:xfrm>
              <a:off x="5008493" y="3051062"/>
              <a:ext cx="672424" cy="49597"/>
            </a:xfrm>
            <a:custGeom>
              <a:avLst/>
              <a:gdLst/>
              <a:ahLst/>
              <a:cxnLst/>
              <a:rect l="l" t="t" r="r" b="b"/>
              <a:pathLst>
                <a:path w="14439" h="1065" extrusionOk="0">
                  <a:moveTo>
                    <a:pt x="7204" y="1"/>
                  </a:moveTo>
                  <a:cubicBezTo>
                    <a:pt x="3222" y="1"/>
                    <a:pt x="0" y="244"/>
                    <a:pt x="0" y="548"/>
                  </a:cubicBezTo>
                  <a:cubicBezTo>
                    <a:pt x="0" y="852"/>
                    <a:pt x="3222" y="1064"/>
                    <a:pt x="7204" y="1064"/>
                  </a:cubicBezTo>
                  <a:cubicBezTo>
                    <a:pt x="11216" y="1064"/>
                    <a:pt x="14438" y="852"/>
                    <a:pt x="14438" y="548"/>
                  </a:cubicBezTo>
                  <a:cubicBezTo>
                    <a:pt x="14438" y="244"/>
                    <a:pt x="11216" y="1"/>
                    <a:pt x="720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83;p321">
              <a:extLst>
                <a:ext uri="{FF2B5EF4-FFF2-40B4-BE49-F238E27FC236}">
                  <a16:creationId xmlns:a16="http://schemas.microsoft.com/office/drawing/2014/main" id="{D8A4CCD6-279C-A643-69E5-AD130DAE73F9}"/>
                </a:ext>
              </a:extLst>
            </p:cNvPr>
            <p:cNvSpPr/>
            <p:nvPr/>
          </p:nvSpPr>
          <p:spPr>
            <a:xfrm>
              <a:off x="7004440" y="3051062"/>
              <a:ext cx="672424" cy="49597"/>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84;p321">
              <a:extLst>
                <a:ext uri="{FF2B5EF4-FFF2-40B4-BE49-F238E27FC236}">
                  <a16:creationId xmlns:a16="http://schemas.microsoft.com/office/drawing/2014/main" id="{D28F64F0-C8B7-88F2-6245-1991E6D565BB}"/>
                </a:ext>
              </a:extLst>
            </p:cNvPr>
            <p:cNvSpPr/>
            <p:nvPr/>
          </p:nvSpPr>
          <p:spPr>
            <a:xfrm>
              <a:off x="5008493" y="2351796"/>
              <a:ext cx="672424" cy="672424"/>
            </a:xfrm>
            <a:custGeom>
              <a:avLst/>
              <a:gdLst/>
              <a:ahLst/>
              <a:cxnLst/>
              <a:rect l="l" t="t" r="r" b="b"/>
              <a:pathLst>
                <a:path w="14439" h="14439" fill="none" extrusionOk="0">
                  <a:moveTo>
                    <a:pt x="0" y="7234"/>
                  </a:moveTo>
                  <a:cubicBezTo>
                    <a:pt x="0" y="11216"/>
                    <a:pt x="3222" y="14438"/>
                    <a:pt x="7204" y="14438"/>
                  </a:cubicBezTo>
                  <a:cubicBezTo>
                    <a:pt x="11216" y="14438"/>
                    <a:pt x="14438" y="11216"/>
                    <a:pt x="14438" y="7234"/>
                  </a:cubicBezTo>
                  <a:cubicBezTo>
                    <a:pt x="14438" y="3253"/>
                    <a:pt x="11216" y="0"/>
                    <a:pt x="7204" y="0"/>
                  </a:cubicBezTo>
                  <a:cubicBezTo>
                    <a:pt x="3222" y="0"/>
                    <a:pt x="0" y="3253"/>
                    <a:pt x="0" y="7234"/>
                  </a:cubicBezTo>
                  <a:close/>
                </a:path>
              </a:pathLst>
            </a:custGeom>
            <a:noFill/>
            <a:ln w="987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85;p321">
              <a:extLst>
                <a:ext uri="{FF2B5EF4-FFF2-40B4-BE49-F238E27FC236}">
                  <a16:creationId xmlns:a16="http://schemas.microsoft.com/office/drawing/2014/main" id="{DEEDE137-5A36-8530-09DC-541CB8DC5244}"/>
                </a:ext>
              </a:extLst>
            </p:cNvPr>
            <p:cNvSpPr/>
            <p:nvPr/>
          </p:nvSpPr>
          <p:spPr>
            <a:xfrm>
              <a:off x="4981575" y="2326322"/>
              <a:ext cx="726213" cy="724769"/>
            </a:xfrm>
            <a:custGeom>
              <a:avLst/>
              <a:gdLst/>
              <a:ahLst/>
              <a:cxnLst/>
              <a:rect l="l" t="t" r="r" b="b"/>
              <a:pathLst>
                <a:path w="15594" h="15563" fill="none" extrusionOk="0">
                  <a:moveTo>
                    <a:pt x="1" y="7781"/>
                  </a:moveTo>
                  <a:cubicBezTo>
                    <a:pt x="1" y="12067"/>
                    <a:pt x="3496" y="15563"/>
                    <a:pt x="7782" y="15563"/>
                  </a:cubicBezTo>
                  <a:cubicBezTo>
                    <a:pt x="12098" y="15563"/>
                    <a:pt x="15594" y="12067"/>
                    <a:pt x="15594" y="7781"/>
                  </a:cubicBezTo>
                  <a:cubicBezTo>
                    <a:pt x="15594" y="3496"/>
                    <a:pt x="12098" y="0"/>
                    <a:pt x="7782" y="0"/>
                  </a:cubicBezTo>
                  <a:cubicBezTo>
                    <a:pt x="3496" y="0"/>
                    <a:pt x="1" y="3465"/>
                    <a:pt x="1" y="7781"/>
                  </a:cubicBezTo>
                  <a:close/>
                </a:path>
              </a:pathLst>
            </a:custGeom>
            <a:noFill/>
            <a:ln w="20525"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86;p321">
              <a:extLst>
                <a:ext uri="{FF2B5EF4-FFF2-40B4-BE49-F238E27FC236}">
                  <a16:creationId xmlns:a16="http://schemas.microsoft.com/office/drawing/2014/main" id="{03F88DC3-6998-E875-D8A6-D44FB44BD295}"/>
                </a:ext>
              </a:extLst>
            </p:cNvPr>
            <p:cNvSpPr/>
            <p:nvPr/>
          </p:nvSpPr>
          <p:spPr>
            <a:xfrm>
              <a:off x="7012916" y="2351796"/>
              <a:ext cx="672424" cy="672424"/>
            </a:xfrm>
            <a:custGeom>
              <a:avLst/>
              <a:gdLst/>
              <a:ahLst/>
              <a:cxnLst/>
              <a:rect l="l" t="t" r="r" b="b"/>
              <a:pathLst>
                <a:path w="14439" h="14439" fill="none" extrusionOk="0">
                  <a:moveTo>
                    <a:pt x="1" y="7234"/>
                  </a:moveTo>
                  <a:cubicBezTo>
                    <a:pt x="1" y="11216"/>
                    <a:pt x="3253" y="14438"/>
                    <a:pt x="7235" y="14438"/>
                  </a:cubicBezTo>
                  <a:cubicBezTo>
                    <a:pt x="11217" y="14438"/>
                    <a:pt x="14439" y="11216"/>
                    <a:pt x="14439" y="7234"/>
                  </a:cubicBezTo>
                  <a:cubicBezTo>
                    <a:pt x="14439" y="3253"/>
                    <a:pt x="11217" y="0"/>
                    <a:pt x="7235" y="0"/>
                  </a:cubicBezTo>
                  <a:cubicBezTo>
                    <a:pt x="3253" y="0"/>
                    <a:pt x="1" y="3253"/>
                    <a:pt x="1" y="7234"/>
                  </a:cubicBezTo>
                  <a:close/>
                </a:path>
              </a:pathLst>
            </a:custGeom>
            <a:noFill/>
            <a:ln w="987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87;p321">
              <a:extLst>
                <a:ext uri="{FF2B5EF4-FFF2-40B4-BE49-F238E27FC236}">
                  <a16:creationId xmlns:a16="http://schemas.microsoft.com/office/drawing/2014/main" id="{E41491CC-AD4C-159C-0064-3E4AF24D7234}"/>
                </a:ext>
              </a:extLst>
            </p:cNvPr>
            <p:cNvSpPr/>
            <p:nvPr/>
          </p:nvSpPr>
          <p:spPr>
            <a:xfrm>
              <a:off x="6987441" y="2326322"/>
              <a:ext cx="724815" cy="724769"/>
            </a:xfrm>
            <a:custGeom>
              <a:avLst/>
              <a:gdLst/>
              <a:ahLst/>
              <a:cxnLst/>
              <a:rect l="l" t="t" r="r" b="b"/>
              <a:pathLst>
                <a:path w="15564" h="15563" fill="none" extrusionOk="0">
                  <a:moveTo>
                    <a:pt x="1" y="7781"/>
                  </a:moveTo>
                  <a:cubicBezTo>
                    <a:pt x="1" y="12067"/>
                    <a:pt x="3496" y="15563"/>
                    <a:pt x="7782" y="15563"/>
                  </a:cubicBezTo>
                  <a:cubicBezTo>
                    <a:pt x="12068" y="15563"/>
                    <a:pt x="15563" y="12067"/>
                    <a:pt x="15563" y="7781"/>
                  </a:cubicBezTo>
                  <a:cubicBezTo>
                    <a:pt x="15563" y="3496"/>
                    <a:pt x="12068" y="0"/>
                    <a:pt x="7782" y="0"/>
                  </a:cubicBezTo>
                  <a:cubicBezTo>
                    <a:pt x="3435" y="0"/>
                    <a:pt x="1" y="3465"/>
                    <a:pt x="1" y="7781"/>
                  </a:cubicBezTo>
                  <a:close/>
                </a:path>
              </a:pathLst>
            </a:custGeom>
            <a:noFill/>
            <a:ln w="20525"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88;p321">
              <a:extLst>
                <a:ext uri="{FF2B5EF4-FFF2-40B4-BE49-F238E27FC236}">
                  <a16:creationId xmlns:a16="http://schemas.microsoft.com/office/drawing/2014/main" id="{EB3CF1A1-6A76-72F4-31D3-4651338B7F0D}"/>
                </a:ext>
              </a:extLst>
            </p:cNvPr>
            <p:cNvSpPr/>
            <p:nvPr/>
          </p:nvSpPr>
          <p:spPr>
            <a:xfrm>
              <a:off x="6700097" y="2511721"/>
              <a:ext cx="72230" cy="177013"/>
            </a:xfrm>
            <a:custGeom>
              <a:avLst/>
              <a:gdLst/>
              <a:ahLst/>
              <a:cxnLst/>
              <a:rect l="l" t="t" r="r" b="b"/>
              <a:pathLst>
                <a:path w="1551" h="3801" fill="none" extrusionOk="0">
                  <a:moveTo>
                    <a:pt x="1550" y="1"/>
                  </a:moveTo>
                  <a:lnTo>
                    <a:pt x="0" y="3800"/>
                  </a:lnTo>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9;p321">
              <a:extLst>
                <a:ext uri="{FF2B5EF4-FFF2-40B4-BE49-F238E27FC236}">
                  <a16:creationId xmlns:a16="http://schemas.microsoft.com/office/drawing/2014/main" id="{2D69BD07-2CE5-C362-B0EF-E0438AACDDB6}"/>
                </a:ext>
              </a:extLst>
            </p:cNvPr>
            <p:cNvSpPr/>
            <p:nvPr/>
          </p:nvSpPr>
          <p:spPr>
            <a:xfrm>
              <a:off x="6717049" y="2500405"/>
              <a:ext cx="107623" cy="22726"/>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90;p321">
              <a:extLst>
                <a:ext uri="{FF2B5EF4-FFF2-40B4-BE49-F238E27FC236}">
                  <a16:creationId xmlns:a16="http://schemas.microsoft.com/office/drawing/2014/main" id="{B9E9B3F0-602A-67D5-F10D-A77F504D86EF}"/>
                </a:ext>
              </a:extLst>
            </p:cNvPr>
            <p:cNvSpPr/>
            <p:nvPr/>
          </p:nvSpPr>
          <p:spPr>
            <a:xfrm>
              <a:off x="7301704" y="2641888"/>
              <a:ext cx="92069" cy="93559"/>
            </a:xfrm>
            <a:custGeom>
              <a:avLst/>
              <a:gdLst/>
              <a:ahLst/>
              <a:cxnLst/>
              <a:rect l="l" t="t" r="r" b="b"/>
              <a:pathLst>
                <a:path w="1977" h="2009" extrusionOk="0">
                  <a:moveTo>
                    <a:pt x="952" y="1"/>
                  </a:moveTo>
                  <a:cubicBezTo>
                    <a:pt x="428" y="1"/>
                    <a:pt x="0" y="446"/>
                    <a:pt x="0" y="1005"/>
                  </a:cubicBezTo>
                  <a:cubicBezTo>
                    <a:pt x="0" y="1583"/>
                    <a:pt x="456" y="2008"/>
                    <a:pt x="1003" y="2008"/>
                  </a:cubicBezTo>
                  <a:cubicBezTo>
                    <a:pt x="1551" y="2008"/>
                    <a:pt x="1976" y="1553"/>
                    <a:pt x="1976" y="1005"/>
                  </a:cubicBezTo>
                  <a:cubicBezTo>
                    <a:pt x="1976" y="428"/>
                    <a:pt x="1520" y="2"/>
                    <a:pt x="1003" y="2"/>
                  </a:cubicBezTo>
                  <a:cubicBezTo>
                    <a:pt x="986" y="1"/>
                    <a:pt x="969" y="1"/>
                    <a:pt x="952" y="1"/>
                  </a:cubicBezTo>
                  <a:close/>
                </a:path>
              </a:pathLst>
            </a:custGeom>
            <a:solidFill>
              <a:srgbClr val="F7A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91;p321">
              <a:extLst>
                <a:ext uri="{FF2B5EF4-FFF2-40B4-BE49-F238E27FC236}">
                  <a16:creationId xmlns:a16="http://schemas.microsoft.com/office/drawing/2014/main" id="{DFD0A157-863F-F692-8CD0-D9F8E58F018C}"/>
                </a:ext>
              </a:extLst>
            </p:cNvPr>
            <p:cNvSpPr/>
            <p:nvPr/>
          </p:nvSpPr>
          <p:spPr>
            <a:xfrm>
              <a:off x="6007864" y="2511721"/>
              <a:ext cx="73674" cy="177013"/>
            </a:xfrm>
            <a:custGeom>
              <a:avLst/>
              <a:gdLst/>
              <a:ahLst/>
              <a:cxnLst/>
              <a:rect l="l" t="t" r="r" b="b"/>
              <a:pathLst>
                <a:path w="1582" h="3801" fill="none" extrusionOk="0">
                  <a:moveTo>
                    <a:pt x="1581" y="1"/>
                  </a:moveTo>
                  <a:lnTo>
                    <a:pt x="1" y="3800"/>
                  </a:lnTo>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92;p321">
              <a:extLst>
                <a:ext uri="{FF2B5EF4-FFF2-40B4-BE49-F238E27FC236}">
                  <a16:creationId xmlns:a16="http://schemas.microsoft.com/office/drawing/2014/main" id="{39A2819A-9543-A3C7-1486-F1E914BC930F}"/>
                </a:ext>
              </a:extLst>
            </p:cNvPr>
            <p:cNvSpPr/>
            <p:nvPr/>
          </p:nvSpPr>
          <p:spPr>
            <a:xfrm>
              <a:off x="6024862" y="2500405"/>
              <a:ext cx="107623" cy="22726"/>
            </a:xfrm>
            <a:custGeom>
              <a:avLst/>
              <a:gdLst/>
              <a:ahLst/>
              <a:cxnLst/>
              <a:rect l="l" t="t" r="r" b="b"/>
              <a:pathLst>
                <a:path w="2311" h="488" extrusionOk="0">
                  <a:moveTo>
                    <a:pt x="0" y="1"/>
                  </a:moveTo>
                  <a:lnTo>
                    <a:pt x="0"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93;p321">
              <a:extLst>
                <a:ext uri="{FF2B5EF4-FFF2-40B4-BE49-F238E27FC236}">
                  <a16:creationId xmlns:a16="http://schemas.microsoft.com/office/drawing/2014/main" id="{2521CBE6-9E67-2821-A33B-A5ED7CE79853}"/>
                </a:ext>
              </a:extLst>
            </p:cNvPr>
            <p:cNvSpPr/>
            <p:nvPr/>
          </p:nvSpPr>
          <p:spPr>
            <a:xfrm>
              <a:off x="5334072" y="2171985"/>
              <a:ext cx="1862893" cy="523819"/>
            </a:xfrm>
            <a:custGeom>
              <a:avLst/>
              <a:gdLst/>
              <a:ahLst/>
              <a:cxnLst/>
              <a:rect l="l" t="t" r="r" b="b"/>
              <a:pathLst>
                <a:path w="40002" h="11248" fill="none" extrusionOk="0">
                  <a:moveTo>
                    <a:pt x="39910" y="1"/>
                  </a:moveTo>
                  <a:lnTo>
                    <a:pt x="11277" y="913"/>
                  </a:lnTo>
                  <a:lnTo>
                    <a:pt x="0" y="11247"/>
                  </a:lnTo>
                  <a:lnTo>
                    <a:pt x="28329" y="11247"/>
                  </a:lnTo>
                  <a:lnTo>
                    <a:pt x="40001" y="1095"/>
                  </a:lnTo>
                </a:path>
              </a:pathLst>
            </a:custGeom>
            <a:noFill/>
            <a:ln w="19000"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94;p321">
              <a:extLst>
                <a:ext uri="{FF2B5EF4-FFF2-40B4-BE49-F238E27FC236}">
                  <a16:creationId xmlns:a16="http://schemas.microsoft.com/office/drawing/2014/main" id="{345D0E08-4A43-DAA1-C46E-C404A5FD8AE5}"/>
                </a:ext>
              </a:extLst>
            </p:cNvPr>
            <p:cNvSpPr/>
            <p:nvPr/>
          </p:nvSpPr>
          <p:spPr>
            <a:xfrm>
              <a:off x="6014925" y="2209325"/>
              <a:ext cx="528086" cy="478192"/>
            </a:xfrm>
            <a:custGeom>
              <a:avLst/>
              <a:gdLst/>
              <a:ahLst/>
              <a:cxnLst/>
              <a:rect l="l" t="t" r="r" b="b"/>
              <a:pathLst>
                <a:path w="11339" h="9880" fill="none" extrusionOk="0">
                  <a:moveTo>
                    <a:pt x="1" y="9879"/>
                  </a:moveTo>
                  <a:lnTo>
                    <a:pt x="11338" y="1"/>
                  </a:lnTo>
                </a:path>
              </a:pathLst>
            </a:custGeom>
            <a:noFill/>
            <a:ln w="19000"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95;p321">
              <a:extLst>
                <a:ext uri="{FF2B5EF4-FFF2-40B4-BE49-F238E27FC236}">
                  <a16:creationId xmlns:a16="http://schemas.microsoft.com/office/drawing/2014/main" id="{18410A06-0D73-73D0-B6BA-B1F4787F2073}"/>
                </a:ext>
              </a:extLst>
            </p:cNvPr>
            <p:cNvSpPr/>
            <p:nvPr/>
          </p:nvSpPr>
          <p:spPr>
            <a:xfrm>
              <a:off x="5853573" y="2164952"/>
              <a:ext cx="154333" cy="509616"/>
            </a:xfrm>
            <a:custGeom>
              <a:avLst/>
              <a:gdLst/>
              <a:ahLst/>
              <a:cxnLst/>
              <a:rect l="l" t="t" r="r" b="b"/>
              <a:pathLst>
                <a:path w="3314" h="10943" fill="none" extrusionOk="0">
                  <a:moveTo>
                    <a:pt x="3314" y="10942"/>
                  </a:moveTo>
                  <a:lnTo>
                    <a:pt x="1" y="0"/>
                  </a:lnTo>
                </a:path>
              </a:pathLst>
            </a:custGeom>
            <a:noFill/>
            <a:ln w="9875"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96;p321">
              <a:extLst>
                <a:ext uri="{FF2B5EF4-FFF2-40B4-BE49-F238E27FC236}">
                  <a16:creationId xmlns:a16="http://schemas.microsoft.com/office/drawing/2014/main" id="{0D4529D7-789A-109F-6345-FA2EF9F60674}"/>
                </a:ext>
              </a:extLst>
            </p:cNvPr>
            <p:cNvSpPr/>
            <p:nvPr/>
          </p:nvSpPr>
          <p:spPr>
            <a:xfrm>
              <a:off x="6550050" y="2164949"/>
              <a:ext cx="152873" cy="509616"/>
            </a:xfrm>
            <a:custGeom>
              <a:avLst/>
              <a:gdLst/>
              <a:ahLst/>
              <a:cxnLst/>
              <a:rect l="l" t="t" r="r" b="b"/>
              <a:pathLst>
                <a:path w="3283" h="10943" fill="none" extrusionOk="0">
                  <a:moveTo>
                    <a:pt x="3283" y="10942"/>
                  </a:moveTo>
                  <a:lnTo>
                    <a:pt x="0" y="0"/>
                  </a:lnTo>
                </a:path>
              </a:pathLst>
            </a:custGeom>
            <a:noFill/>
            <a:ln w="9875"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97;p321">
              <a:extLst>
                <a:ext uri="{FF2B5EF4-FFF2-40B4-BE49-F238E27FC236}">
                  <a16:creationId xmlns:a16="http://schemas.microsoft.com/office/drawing/2014/main" id="{B8BD7BA9-DF02-4CA4-DBC8-0C048C212D3A}"/>
                </a:ext>
              </a:extLst>
            </p:cNvPr>
            <p:cNvSpPr/>
            <p:nvPr/>
          </p:nvSpPr>
          <p:spPr>
            <a:xfrm>
              <a:off x="7145970" y="1980903"/>
              <a:ext cx="198248" cy="693660"/>
            </a:xfrm>
            <a:custGeom>
              <a:avLst/>
              <a:gdLst/>
              <a:ahLst/>
              <a:cxnLst/>
              <a:rect l="l" t="t" r="r" b="b"/>
              <a:pathLst>
                <a:path w="4257" h="14895" fill="none" extrusionOk="0">
                  <a:moveTo>
                    <a:pt x="4256" y="14894"/>
                  </a:moveTo>
                  <a:lnTo>
                    <a:pt x="183" y="1338"/>
                  </a:lnTo>
                  <a:cubicBezTo>
                    <a:pt x="1" y="700"/>
                    <a:pt x="487" y="1"/>
                    <a:pt x="1186" y="1"/>
                  </a:cubicBezTo>
                  <a:lnTo>
                    <a:pt x="2919" y="1"/>
                  </a:lnTo>
                  <a:cubicBezTo>
                    <a:pt x="3344" y="1"/>
                    <a:pt x="3648" y="457"/>
                    <a:pt x="3405" y="852"/>
                  </a:cubicBezTo>
                  <a:lnTo>
                    <a:pt x="2645" y="2219"/>
                  </a:lnTo>
                </a:path>
              </a:pathLst>
            </a:custGeom>
            <a:noFill/>
            <a:ln w="19000"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98;p321">
              <a:extLst>
                <a:ext uri="{FF2B5EF4-FFF2-40B4-BE49-F238E27FC236}">
                  <a16:creationId xmlns:a16="http://schemas.microsoft.com/office/drawing/2014/main" id="{9406E264-E353-601A-3788-FE21FFF2F6FC}"/>
                </a:ext>
              </a:extLst>
            </p:cNvPr>
            <p:cNvSpPr/>
            <p:nvPr/>
          </p:nvSpPr>
          <p:spPr>
            <a:xfrm>
              <a:off x="6582598" y="2854299"/>
              <a:ext cx="107623" cy="22680"/>
            </a:xfrm>
            <a:custGeom>
              <a:avLst/>
              <a:gdLst/>
              <a:ahLst/>
              <a:cxnLst/>
              <a:rect l="l" t="t" r="r" b="b"/>
              <a:pathLst>
                <a:path w="2311" h="487" extrusionOk="0">
                  <a:moveTo>
                    <a:pt x="0" y="1"/>
                  </a:moveTo>
                  <a:lnTo>
                    <a:pt x="0" y="487"/>
                  </a:lnTo>
                  <a:lnTo>
                    <a:pt x="2310" y="487"/>
                  </a:lnTo>
                  <a:lnTo>
                    <a:pt x="2310"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99;p321">
              <a:extLst>
                <a:ext uri="{FF2B5EF4-FFF2-40B4-BE49-F238E27FC236}">
                  <a16:creationId xmlns:a16="http://schemas.microsoft.com/office/drawing/2014/main" id="{0B7C8A2A-5554-1DBC-E4D8-D79B55BCEC2A}"/>
                </a:ext>
              </a:extLst>
            </p:cNvPr>
            <p:cNvSpPr/>
            <p:nvPr/>
          </p:nvSpPr>
          <p:spPr>
            <a:xfrm>
              <a:off x="6019180" y="2772194"/>
              <a:ext cx="680947" cy="47"/>
            </a:xfrm>
            <a:custGeom>
              <a:avLst/>
              <a:gdLst/>
              <a:ahLst/>
              <a:cxnLst/>
              <a:rect l="l" t="t" r="r" b="b"/>
              <a:pathLst>
                <a:path w="14622" h="1" fill="none" extrusionOk="0">
                  <a:moveTo>
                    <a:pt x="1" y="1"/>
                  </a:moveTo>
                  <a:lnTo>
                    <a:pt x="14621" y="1"/>
                  </a:lnTo>
                </a:path>
              </a:pathLst>
            </a:custGeom>
            <a:noFill/>
            <a:ln w="6075"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00;p321">
              <a:extLst>
                <a:ext uri="{FF2B5EF4-FFF2-40B4-BE49-F238E27FC236}">
                  <a16:creationId xmlns:a16="http://schemas.microsoft.com/office/drawing/2014/main" id="{25979EF6-87D4-76CC-8552-01736217BB3E}"/>
                </a:ext>
              </a:extLst>
            </p:cNvPr>
            <p:cNvSpPr/>
            <p:nvPr/>
          </p:nvSpPr>
          <p:spPr>
            <a:xfrm>
              <a:off x="6019180" y="2599508"/>
              <a:ext cx="680947" cy="47"/>
            </a:xfrm>
            <a:custGeom>
              <a:avLst/>
              <a:gdLst/>
              <a:ahLst/>
              <a:cxnLst/>
              <a:rect l="l" t="t" r="r" b="b"/>
              <a:pathLst>
                <a:path w="14622" h="1" fill="none" extrusionOk="0">
                  <a:moveTo>
                    <a:pt x="1" y="0"/>
                  </a:moveTo>
                  <a:lnTo>
                    <a:pt x="14621" y="0"/>
                  </a:lnTo>
                </a:path>
              </a:pathLst>
            </a:custGeom>
            <a:noFill/>
            <a:ln w="6075"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01;p321">
              <a:extLst>
                <a:ext uri="{FF2B5EF4-FFF2-40B4-BE49-F238E27FC236}">
                  <a16:creationId xmlns:a16="http://schemas.microsoft.com/office/drawing/2014/main" id="{59764D20-FB7A-2F44-F186-A7809B7312F2}"/>
                </a:ext>
              </a:extLst>
            </p:cNvPr>
            <p:cNvSpPr/>
            <p:nvPr/>
          </p:nvSpPr>
          <p:spPr>
            <a:xfrm>
              <a:off x="5343992" y="2599508"/>
              <a:ext cx="702136" cy="176966"/>
            </a:xfrm>
            <a:custGeom>
              <a:avLst/>
              <a:gdLst/>
              <a:ahLst/>
              <a:cxnLst/>
              <a:rect l="l" t="t" r="r" b="b"/>
              <a:pathLst>
                <a:path w="15077" h="3800" fill="none" extrusionOk="0">
                  <a:moveTo>
                    <a:pt x="14833" y="0"/>
                  </a:moveTo>
                  <a:lnTo>
                    <a:pt x="0" y="1125"/>
                  </a:lnTo>
                  <a:lnTo>
                    <a:pt x="0" y="2645"/>
                  </a:lnTo>
                  <a:lnTo>
                    <a:pt x="15076" y="3800"/>
                  </a:lnTo>
                </a:path>
              </a:pathLst>
            </a:custGeom>
            <a:noFill/>
            <a:ln w="6075"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02;p321">
              <a:extLst>
                <a:ext uri="{FF2B5EF4-FFF2-40B4-BE49-F238E27FC236}">
                  <a16:creationId xmlns:a16="http://schemas.microsoft.com/office/drawing/2014/main" id="{1B801519-6F92-A3EB-682C-50EFEC640435}"/>
                </a:ext>
              </a:extLst>
            </p:cNvPr>
            <p:cNvSpPr/>
            <p:nvPr/>
          </p:nvSpPr>
          <p:spPr>
            <a:xfrm>
              <a:off x="6598153" y="2585351"/>
              <a:ext cx="203883" cy="206724"/>
            </a:xfrm>
            <a:custGeom>
              <a:avLst/>
              <a:gdLst/>
              <a:ahLst/>
              <a:cxnLst/>
              <a:rect l="l" t="t" r="r" b="b"/>
              <a:pathLst>
                <a:path w="4378" h="4439" extrusionOk="0">
                  <a:moveTo>
                    <a:pt x="2189" y="1"/>
                  </a:moveTo>
                  <a:cubicBezTo>
                    <a:pt x="973" y="31"/>
                    <a:pt x="1" y="1004"/>
                    <a:pt x="1" y="2219"/>
                  </a:cubicBezTo>
                  <a:cubicBezTo>
                    <a:pt x="1" y="3435"/>
                    <a:pt x="973" y="4438"/>
                    <a:pt x="2189" y="4438"/>
                  </a:cubicBezTo>
                  <a:cubicBezTo>
                    <a:pt x="3405" y="4438"/>
                    <a:pt x="4378" y="3435"/>
                    <a:pt x="4378" y="2219"/>
                  </a:cubicBezTo>
                  <a:cubicBezTo>
                    <a:pt x="4378" y="1004"/>
                    <a:pt x="3405" y="1"/>
                    <a:pt x="2189" y="1"/>
                  </a:cubicBezTo>
                  <a:close/>
                </a:path>
              </a:pathLst>
            </a:custGeom>
            <a:solidFill>
              <a:srgbClr val="F7A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03;p321">
              <a:extLst>
                <a:ext uri="{FF2B5EF4-FFF2-40B4-BE49-F238E27FC236}">
                  <a16:creationId xmlns:a16="http://schemas.microsoft.com/office/drawing/2014/main" id="{CA9AF841-E741-BD5B-B5D9-7A4F5415D09D}"/>
                </a:ext>
              </a:extLst>
            </p:cNvPr>
            <p:cNvSpPr/>
            <p:nvPr/>
          </p:nvSpPr>
          <p:spPr>
            <a:xfrm>
              <a:off x="5297281" y="2641888"/>
              <a:ext cx="92022" cy="93559"/>
            </a:xfrm>
            <a:custGeom>
              <a:avLst/>
              <a:gdLst/>
              <a:ahLst/>
              <a:cxnLst/>
              <a:rect l="l" t="t" r="r" b="b"/>
              <a:pathLst>
                <a:path w="1976" h="2009" extrusionOk="0">
                  <a:moveTo>
                    <a:pt x="924" y="1"/>
                  </a:moveTo>
                  <a:cubicBezTo>
                    <a:pt x="428" y="1"/>
                    <a:pt x="0" y="446"/>
                    <a:pt x="0" y="1005"/>
                  </a:cubicBezTo>
                  <a:cubicBezTo>
                    <a:pt x="0" y="1583"/>
                    <a:pt x="456" y="2008"/>
                    <a:pt x="973" y="2008"/>
                  </a:cubicBezTo>
                  <a:cubicBezTo>
                    <a:pt x="1550" y="2008"/>
                    <a:pt x="1976" y="1553"/>
                    <a:pt x="1976" y="1005"/>
                  </a:cubicBezTo>
                  <a:cubicBezTo>
                    <a:pt x="1976" y="428"/>
                    <a:pt x="1520" y="2"/>
                    <a:pt x="973" y="2"/>
                  </a:cubicBezTo>
                  <a:cubicBezTo>
                    <a:pt x="956" y="1"/>
                    <a:pt x="940" y="1"/>
                    <a:pt x="924" y="1"/>
                  </a:cubicBezTo>
                  <a:close/>
                </a:path>
              </a:pathLst>
            </a:custGeom>
            <a:solidFill>
              <a:srgbClr val="F7A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04;p321">
              <a:extLst>
                <a:ext uri="{FF2B5EF4-FFF2-40B4-BE49-F238E27FC236}">
                  <a16:creationId xmlns:a16="http://schemas.microsoft.com/office/drawing/2014/main" id="{479EA1E8-BC7A-1CDC-CC43-F3964159FDB7}"/>
                </a:ext>
              </a:extLst>
            </p:cNvPr>
            <p:cNvSpPr/>
            <p:nvPr/>
          </p:nvSpPr>
          <p:spPr>
            <a:xfrm>
              <a:off x="6627866" y="2688692"/>
              <a:ext cx="72277" cy="176966"/>
            </a:xfrm>
            <a:custGeom>
              <a:avLst/>
              <a:gdLst/>
              <a:ahLst/>
              <a:cxnLst/>
              <a:rect l="l" t="t" r="r" b="b"/>
              <a:pathLst>
                <a:path w="1552" h="3800" fill="none" extrusionOk="0">
                  <a:moveTo>
                    <a:pt x="1551" y="0"/>
                  </a:moveTo>
                  <a:lnTo>
                    <a:pt x="1" y="3800"/>
                  </a:lnTo>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05;p321">
              <a:extLst>
                <a:ext uri="{FF2B5EF4-FFF2-40B4-BE49-F238E27FC236}">
                  <a16:creationId xmlns:a16="http://schemas.microsoft.com/office/drawing/2014/main" id="{AA35C9C9-41BD-E642-9CED-D1A00035E457}"/>
                </a:ext>
              </a:extLst>
            </p:cNvPr>
            <p:cNvSpPr/>
            <p:nvPr/>
          </p:nvSpPr>
          <p:spPr>
            <a:xfrm>
              <a:off x="5890365" y="2854299"/>
              <a:ext cx="107623" cy="22680"/>
            </a:xfrm>
            <a:custGeom>
              <a:avLst/>
              <a:gdLst/>
              <a:ahLst/>
              <a:cxnLst/>
              <a:rect l="l" t="t" r="r" b="b"/>
              <a:pathLst>
                <a:path w="2311" h="487" extrusionOk="0">
                  <a:moveTo>
                    <a:pt x="1" y="1"/>
                  </a:moveTo>
                  <a:lnTo>
                    <a:pt x="1"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06;p321">
              <a:extLst>
                <a:ext uri="{FF2B5EF4-FFF2-40B4-BE49-F238E27FC236}">
                  <a16:creationId xmlns:a16="http://schemas.microsoft.com/office/drawing/2014/main" id="{E269910A-7FC6-C27B-26AD-4A7D5D151344}"/>
                </a:ext>
              </a:extLst>
            </p:cNvPr>
            <p:cNvSpPr/>
            <p:nvPr/>
          </p:nvSpPr>
          <p:spPr>
            <a:xfrm>
              <a:off x="5905966" y="2585351"/>
              <a:ext cx="205281" cy="206724"/>
            </a:xfrm>
            <a:custGeom>
              <a:avLst/>
              <a:gdLst/>
              <a:ahLst/>
              <a:cxnLst/>
              <a:rect l="l" t="t" r="r" b="b"/>
              <a:pathLst>
                <a:path w="4408" h="4439" extrusionOk="0">
                  <a:moveTo>
                    <a:pt x="2189" y="1"/>
                  </a:moveTo>
                  <a:cubicBezTo>
                    <a:pt x="973" y="31"/>
                    <a:pt x="0" y="1004"/>
                    <a:pt x="0" y="2219"/>
                  </a:cubicBezTo>
                  <a:cubicBezTo>
                    <a:pt x="0" y="3435"/>
                    <a:pt x="973" y="4438"/>
                    <a:pt x="2189" y="4438"/>
                  </a:cubicBezTo>
                  <a:cubicBezTo>
                    <a:pt x="3405" y="4438"/>
                    <a:pt x="4408" y="3435"/>
                    <a:pt x="4408" y="2219"/>
                  </a:cubicBezTo>
                  <a:cubicBezTo>
                    <a:pt x="4408" y="1004"/>
                    <a:pt x="3405" y="1"/>
                    <a:pt x="2189" y="1"/>
                  </a:cubicBezTo>
                  <a:close/>
                </a:path>
              </a:pathLst>
            </a:custGeom>
            <a:solidFill>
              <a:srgbClr val="F7A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07;p321">
              <a:extLst>
                <a:ext uri="{FF2B5EF4-FFF2-40B4-BE49-F238E27FC236}">
                  <a16:creationId xmlns:a16="http://schemas.microsoft.com/office/drawing/2014/main" id="{641D77D2-7BB9-FC93-2177-E3A644BFF478}"/>
                </a:ext>
              </a:extLst>
            </p:cNvPr>
            <p:cNvSpPr/>
            <p:nvPr/>
          </p:nvSpPr>
          <p:spPr>
            <a:xfrm>
              <a:off x="5935678" y="2688692"/>
              <a:ext cx="72230" cy="176966"/>
            </a:xfrm>
            <a:custGeom>
              <a:avLst/>
              <a:gdLst/>
              <a:ahLst/>
              <a:cxnLst/>
              <a:rect l="l" t="t" r="r" b="b"/>
              <a:pathLst>
                <a:path w="1551" h="3800" fill="none" extrusionOk="0">
                  <a:moveTo>
                    <a:pt x="1551" y="0"/>
                  </a:moveTo>
                  <a:lnTo>
                    <a:pt x="0" y="3800"/>
                  </a:lnTo>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08;p321">
              <a:extLst>
                <a:ext uri="{FF2B5EF4-FFF2-40B4-BE49-F238E27FC236}">
                  <a16:creationId xmlns:a16="http://schemas.microsoft.com/office/drawing/2014/main" id="{D86B572A-773B-87E3-78F5-FD4BDC0F7862}"/>
                </a:ext>
              </a:extLst>
            </p:cNvPr>
            <p:cNvSpPr/>
            <p:nvPr/>
          </p:nvSpPr>
          <p:spPr>
            <a:xfrm>
              <a:off x="6324245" y="1990428"/>
              <a:ext cx="198248" cy="693660"/>
            </a:xfrm>
            <a:custGeom>
              <a:avLst/>
              <a:gdLst/>
              <a:ahLst/>
              <a:cxnLst/>
              <a:rect l="l" t="t" r="r" b="b"/>
              <a:pathLst>
                <a:path w="4257" h="14895" fill="none" extrusionOk="0">
                  <a:moveTo>
                    <a:pt x="4256" y="14894"/>
                  </a:moveTo>
                  <a:lnTo>
                    <a:pt x="183" y="1338"/>
                  </a:lnTo>
                  <a:cubicBezTo>
                    <a:pt x="1" y="700"/>
                    <a:pt x="487" y="1"/>
                    <a:pt x="1186" y="1"/>
                  </a:cubicBezTo>
                  <a:lnTo>
                    <a:pt x="2919" y="1"/>
                  </a:lnTo>
                  <a:cubicBezTo>
                    <a:pt x="3344" y="1"/>
                    <a:pt x="3648" y="457"/>
                    <a:pt x="3405" y="852"/>
                  </a:cubicBezTo>
                  <a:lnTo>
                    <a:pt x="2645" y="2219"/>
                  </a:lnTo>
                </a:path>
              </a:pathLst>
            </a:custGeom>
            <a:noFill/>
            <a:ln w="19000" cap="rnd" cmpd="sng">
              <a:solidFill>
                <a:srgbClr val="609A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09;p321">
              <a:extLst>
                <a:ext uri="{FF2B5EF4-FFF2-40B4-BE49-F238E27FC236}">
                  <a16:creationId xmlns:a16="http://schemas.microsoft.com/office/drawing/2014/main" id="{F7484BA0-D759-2110-E677-F818C79F475C}"/>
                </a:ext>
              </a:extLst>
            </p:cNvPr>
            <p:cNvSpPr/>
            <p:nvPr/>
          </p:nvSpPr>
          <p:spPr>
            <a:xfrm>
              <a:off x="5707803" y="2069835"/>
              <a:ext cx="345398" cy="97278"/>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77"/>
        <p:cNvGrpSpPr/>
        <p:nvPr/>
      </p:nvGrpSpPr>
      <p:grpSpPr>
        <a:xfrm>
          <a:off x="0" y="0"/>
          <a:ext cx="0" cy="0"/>
          <a:chOff x="0" y="0"/>
          <a:chExt cx="0" cy="0"/>
        </a:xfrm>
      </p:grpSpPr>
      <p:sp>
        <p:nvSpPr>
          <p:cNvPr id="9278" name="Google Shape;9278;p321"/>
          <p:cNvSpPr txBox="1">
            <a:spLocks noGrp="1"/>
          </p:cNvSpPr>
          <p:nvPr>
            <p:ph type="title"/>
          </p:nvPr>
        </p:nvSpPr>
        <p:spPr>
          <a:xfrm>
            <a:off x="713225" y="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Next Steps</a:t>
            </a:r>
            <a:endParaRPr dirty="0"/>
          </a:p>
        </p:txBody>
      </p:sp>
      <p:sp>
        <p:nvSpPr>
          <p:cNvPr id="9279" name="Google Shape;9279;p321"/>
          <p:cNvSpPr txBox="1">
            <a:spLocks noGrp="1"/>
          </p:cNvSpPr>
          <p:nvPr>
            <p:ph type="subTitle" idx="1"/>
          </p:nvPr>
        </p:nvSpPr>
        <p:spPr>
          <a:xfrm>
            <a:off x="1337525" y="1100550"/>
            <a:ext cx="7074900" cy="294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t>Additional research needed to offer better recommendation</a:t>
            </a:r>
          </a:p>
          <a:p>
            <a:pPr marL="0" lvl="0" indent="0" algn="l" rtl="0">
              <a:spcBef>
                <a:spcPts val="0"/>
              </a:spcBef>
              <a:spcAft>
                <a:spcPts val="0"/>
              </a:spcAft>
              <a:buNone/>
            </a:pPr>
            <a:endParaRPr dirty="0"/>
          </a:p>
          <a:p>
            <a:pPr marL="457200" lvl="0" indent="-330200" algn="l" rtl="0">
              <a:spcBef>
                <a:spcPts val="1000"/>
              </a:spcBef>
              <a:spcAft>
                <a:spcPts val="0"/>
              </a:spcAft>
              <a:buSzPts val="1600"/>
              <a:buChar char="●"/>
            </a:pPr>
            <a:r>
              <a:rPr lang="en" dirty="0"/>
              <a:t>Relationship between bicycle crashes, facilities, and activity levels</a:t>
            </a:r>
          </a:p>
          <a:p>
            <a:pPr marL="457200" lvl="0" indent="-330200" algn="l" rtl="0">
              <a:spcBef>
                <a:spcPts val="1000"/>
              </a:spcBef>
              <a:spcAft>
                <a:spcPts val="0"/>
              </a:spcAft>
              <a:buSzPts val="1600"/>
              <a:buChar char="●"/>
            </a:pPr>
            <a:endParaRPr lang="en" dirty="0"/>
          </a:p>
          <a:p>
            <a:pPr marL="457200" lvl="0" indent="-330200" algn="l" rtl="0">
              <a:spcBef>
                <a:spcPts val="1000"/>
              </a:spcBef>
              <a:spcAft>
                <a:spcPts val="0"/>
              </a:spcAft>
              <a:buSzPts val="1600"/>
              <a:buChar char="●"/>
            </a:pPr>
            <a:r>
              <a:rPr lang="en" dirty="0"/>
              <a:t>Utilization trends of other transportation methods </a:t>
            </a:r>
          </a:p>
          <a:p>
            <a:pPr marL="127000" lvl="0" indent="0" algn="l" rtl="0">
              <a:spcBef>
                <a:spcPts val="1000"/>
              </a:spcBef>
              <a:spcAft>
                <a:spcPts val="0"/>
              </a:spcAft>
              <a:buSzPts val="1600"/>
              <a:buNone/>
            </a:pPr>
            <a:endParaRPr lang="en" dirty="0"/>
          </a:p>
          <a:p>
            <a:pPr marL="457200" lvl="0" indent="-330200" algn="l" rtl="0">
              <a:spcBef>
                <a:spcPts val="1000"/>
              </a:spcBef>
              <a:spcAft>
                <a:spcPts val="0"/>
              </a:spcAft>
              <a:buSzPts val="1600"/>
              <a:buChar char="●"/>
            </a:pPr>
            <a:r>
              <a:rPr lang="en-US" dirty="0"/>
              <a:t>Differences in usage for customers and subscribers, or more broadly between bike share users and other bicyclists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13"/>
        <p:cNvGrpSpPr/>
        <p:nvPr/>
      </p:nvGrpSpPr>
      <p:grpSpPr>
        <a:xfrm>
          <a:off x="0" y="0"/>
          <a:ext cx="0" cy="0"/>
          <a:chOff x="0" y="0"/>
          <a:chExt cx="0" cy="0"/>
        </a:xfrm>
      </p:grpSpPr>
      <p:sp>
        <p:nvSpPr>
          <p:cNvPr id="9314" name="Google Shape;9314;p322"/>
          <p:cNvSpPr txBox="1">
            <a:spLocks noGrp="1"/>
          </p:cNvSpPr>
          <p:nvPr>
            <p:ph type="title"/>
          </p:nvPr>
        </p:nvSpPr>
        <p:spPr>
          <a:xfrm>
            <a:off x="4598450" y="387100"/>
            <a:ext cx="37734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9315" name="Google Shape;9315;p322"/>
          <p:cNvSpPr txBox="1">
            <a:spLocks noGrp="1"/>
          </p:cNvSpPr>
          <p:nvPr>
            <p:ph type="subTitle" idx="1"/>
          </p:nvPr>
        </p:nvSpPr>
        <p:spPr>
          <a:xfrm>
            <a:off x="4598450" y="1104475"/>
            <a:ext cx="3878400" cy="61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Do you have any questions?</a:t>
            </a:r>
            <a:endParaRPr/>
          </a:p>
        </p:txBody>
      </p:sp>
      <p:pic>
        <p:nvPicPr>
          <p:cNvPr id="1026" name="Picture 2" descr="Freddie freddiemercury bicyle Cycling Singing song queen queenmusic">
            <a:extLst>
              <a:ext uri="{FF2B5EF4-FFF2-40B4-BE49-F238E27FC236}">
                <a16:creationId xmlns:a16="http://schemas.microsoft.com/office/drawing/2014/main" id="{79626E1D-DD75-C838-46BA-3B0644AFC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11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9317" name="Google Shape;9317;p322"/>
          <p:cNvSpPr txBox="1"/>
          <p:nvPr/>
        </p:nvSpPr>
        <p:spPr>
          <a:xfrm>
            <a:off x="0" y="4883100"/>
            <a:ext cx="1513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Art credited to: </a:t>
            </a:r>
            <a:r>
              <a:rPr lang="en" sz="600" u="sng" dirty="0">
                <a:solidFill>
                  <a:schemeClr val="hlink"/>
                </a:solidFill>
                <a:latin typeface="Kanit ExtraLight"/>
                <a:ea typeface="Kanit ExtraLight"/>
                <a:cs typeface="Kanit ExtraLight"/>
                <a:sym typeface="Kanit ExtraLight"/>
                <a:hlinkClick r:id="rId4"/>
              </a:rPr>
              <a:t>Gwen Vanderstraeten</a:t>
            </a:r>
            <a:endParaRPr sz="600" dirty="0">
              <a:latin typeface="Kanit ExtraLight"/>
              <a:ea typeface="Kanit ExtraLight"/>
              <a:cs typeface="Kanit ExtraLight"/>
              <a:sym typeface="Kanit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21"/>
        <p:cNvGrpSpPr/>
        <p:nvPr/>
      </p:nvGrpSpPr>
      <p:grpSpPr>
        <a:xfrm>
          <a:off x="0" y="0"/>
          <a:ext cx="0" cy="0"/>
          <a:chOff x="0" y="0"/>
          <a:chExt cx="0" cy="0"/>
        </a:xfrm>
      </p:grpSpPr>
      <p:sp>
        <p:nvSpPr>
          <p:cNvPr id="9322" name="Google Shape;9322;p323"/>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b="0" dirty="0"/>
          </a:p>
        </p:txBody>
      </p:sp>
      <p:sp>
        <p:nvSpPr>
          <p:cNvPr id="9323" name="Google Shape;9323;p323"/>
          <p:cNvSpPr txBox="1">
            <a:spLocks noGrp="1"/>
          </p:cNvSpPr>
          <p:nvPr>
            <p:ph type="body" idx="1"/>
          </p:nvPr>
        </p:nvSpPr>
        <p:spPr>
          <a:xfrm>
            <a:off x="722400" y="1041742"/>
            <a:ext cx="7699200" cy="3729368"/>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Guide to riding a bike share </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3"/>
              </a:rPr>
              <a:t>https://www.hcaog.net/sites/default/files/8c_guide_to_running_a_bike_share.pdf</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COVID-19 State of Emergency</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4"/>
              </a:rPr>
              <a:t>https://www.mass.gov/info-details/covid-19-state-of-emergency</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COVID-19 Dashboard</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5"/>
              </a:rPr>
              <a:t>https://bphc-dashboard.shinyapps.io/BPHC-dashboard/</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SARS-CoV-2 Variant Proportions from CDC</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6"/>
              </a:rPr>
              <a:t>https://data.cdc.gov/Laboratory-Surveillance/SARS-CoV-2-Variant-Proportions/jr58-6ysp</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One Year Later: Timeline of COVID-19 Pandemic in Massachusetts</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7"/>
              </a:rPr>
              <a:t>https://www.cbsnews.com/boston/news/coronavirus-massachusetts-timeline-pandemic-one-year-later/</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Bicycle Facilities (Lines) in Boston</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8"/>
              </a:rPr>
              <a:t>https://datacommon.mapc.org/browser/datasets/356</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Existing Bike Network Data Dictionary</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9"/>
              </a:rPr>
              <a:t>https://data.boston.gov/dataset/existing-bike-network-2023/resource/3f93c2cc-85c0-4521-88c2-815cbc33e33b</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Street Segments</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0"/>
              </a:rPr>
              <a:t>https://data.boston.gov/dataset/boston-street-segments</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Go Boston 2030 Full Report</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1"/>
              </a:rPr>
              <a:t>https://www.boston.gov/sites/default/files/file/document_files/2019/06/go_boston_2030_-_full_report.pdf</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Boston’s biking has improved but still has a ways to go</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2"/>
              </a:rPr>
              <a:t>https://www.sierraclub.org/massachusetts/blog/2022/09/boston-s-biking-has-improved-still-has-ways-go</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Vision Zero Crash Records</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3"/>
              </a:rPr>
              <a:t>https://data.boston.gov/dataset/vision-zero-crash-records</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Statewide Bike Survey 2021</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4"/>
              </a:rPr>
              <a:t>https://www.massdottracker.com/datablog/?p=1479</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Planning Additional Crosswalk, Bike Lane Upgrades Around Public Garden</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5"/>
              </a:rPr>
              <a:t>https://mass.streetsblog.org/2021/12/14/boston-planning-additional-crosswalk-bike-lane-upgrades-around-public-garden</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Protected Bike Lanes on Cambridge Street Could Be Part of MGH Project</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6"/>
              </a:rPr>
              <a:t>https://mass.streetsblog.org/2021/05/19/protected-bike-lanes-on-cambridge-street-could-be-part-of-mgh-hospital-project</a:t>
            </a:r>
            <a:r>
              <a:rPr lang="en-US" sz="800" dirty="0">
                <a:latin typeface="Kanit Light" panose="020B0604020202020204" charset="-34"/>
                <a:cs typeface="Kanit Light" panose="020B0604020202020204" charset="-34"/>
              </a:rPr>
              <a:t>  </a:t>
            </a:r>
          </a:p>
          <a:p>
            <a:pPr marL="171450" indent="-171450">
              <a:buFont typeface="Arial" panose="020B0604020202020204" pitchFamily="34" charset="0"/>
              <a:buChar char="•"/>
            </a:pPr>
            <a:r>
              <a:rPr lang="en-US" sz="800" dirty="0">
                <a:latin typeface="Kanit Light" panose="020B0604020202020204" charset="-34"/>
                <a:cs typeface="Kanit Light" panose="020B0604020202020204" charset="-34"/>
              </a:rPr>
              <a:t>Boston Neighborhood Bike Projects</a:t>
            </a:r>
          </a:p>
          <a:p>
            <a:pPr marL="628650" lvl="1" indent="-171450">
              <a:buFont typeface="Arial" panose="020B0604020202020204" pitchFamily="34" charset="0"/>
              <a:buChar char="•"/>
            </a:pPr>
            <a:r>
              <a:rPr lang="en-US" sz="800" dirty="0">
                <a:latin typeface="Kanit Light" panose="020B0604020202020204" charset="-34"/>
                <a:cs typeface="Kanit Light" panose="020B0604020202020204" charset="-34"/>
                <a:hlinkClick r:id="rId17"/>
              </a:rPr>
              <a:t>https://www.boston.gov/departments/boston-bikes/neighborhood-bike-projects</a:t>
            </a:r>
            <a:r>
              <a:rPr lang="en-US" sz="800" dirty="0">
                <a:latin typeface="Kanit Light" panose="020B0604020202020204" charset="-34"/>
                <a:cs typeface="Kanit Light" panose="020B0604020202020204" charset="-34"/>
              </a:rPr>
              <a:t> </a:t>
            </a:r>
          </a:p>
          <a:p>
            <a:pPr marL="0" lvl="0" indent="0" algn="l" rtl="0">
              <a:spcBef>
                <a:spcPts val="0"/>
              </a:spcBef>
              <a:spcAft>
                <a:spcPts val="0"/>
              </a:spcAft>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81"/>
        <p:cNvGrpSpPr/>
        <p:nvPr/>
      </p:nvGrpSpPr>
      <p:grpSpPr>
        <a:xfrm>
          <a:off x="0" y="0"/>
          <a:ext cx="0" cy="0"/>
          <a:chOff x="0" y="0"/>
          <a:chExt cx="0" cy="0"/>
        </a:xfrm>
      </p:grpSpPr>
      <p:sp>
        <p:nvSpPr>
          <p:cNvPr id="9082" name="Google Shape;9082;p311"/>
          <p:cNvSpPr txBox="1">
            <a:spLocks noGrp="1"/>
          </p:cNvSpPr>
          <p:nvPr>
            <p:ph type="title"/>
          </p:nvPr>
        </p:nvSpPr>
        <p:spPr>
          <a:xfrm>
            <a:off x="4571999" y="0"/>
            <a:ext cx="4571751" cy="117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Bluebikes</a:t>
            </a:r>
            <a:endParaRPr dirty="0"/>
          </a:p>
        </p:txBody>
      </p:sp>
      <p:sp>
        <p:nvSpPr>
          <p:cNvPr id="9083" name="Google Shape;9083;p311"/>
          <p:cNvSpPr txBox="1"/>
          <p:nvPr/>
        </p:nvSpPr>
        <p:spPr>
          <a:xfrm>
            <a:off x="4873273" y="1630246"/>
            <a:ext cx="3969202" cy="1993324"/>
          </a:xfrm>
          <a:prstGeom prst="rect">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marL="285750" lvl="0" indent="-285750" algn="l" rtl="0">
              <a:spcBef>
                <a:spcPts val="0"/>
              </a:spcBef>
              <a:spcAft>
                <a:spcPts val="1200"/>
              </a:spcAft>
              <a:buFont typeface="Arial" panose="020B0604020202020204" pitchFamily="34" charset="0"/>
              <a:buChar char="•"/>
            </a:pPr>
            <a:r>
              <a:rPr lang="en-US" sz="1600" dirty="0">
                <a:solidFill>
                  <a:srgbClr val="092242"/>
                </a:solidFill>
                <a:latin typeface="Kanit Light"/>
                <a:ea typeface="Kanit Light"/>
                <a:cs typeface="Kanit Light"/>
                <a:sym typeface="Kanit Light"/>
              </a:rPr>
              <a:t>Boston Metropolitan bike share program that hosts </a:t>
            </a:r>
            <a:r>
              <a:rPr lang="en-US" sz="1600" dirty="0">
                <a:solidFill>
                  <a:schemeClr val="accent2"/>
                </a:solidFill>
                <a:latin typeface="Kanit Light"/>
                <a:ea typeface="Kanit Light"/>
                <a:cs typeface="Kanit Light"/>
                <a:sym typeface="Kanit Light"/>
              </a:rPr>
              <a:t>400 stations </a:t>
            </a:r>
            <a:r>
              <a:rPr lang="en-US" sz="1600" dirty="0">
                <a:solidFill>
                  <a:srgbClr val="092242"/>
                </a:solidFill>
                <a:latin typeface="Kanit Light"/>
                <a:ea typeface="Kanit Light"/>
                <a:cs typeface="Kanit Light"/>
                <a:sym typeface="Kanit Light"/>
              </a:rPr>
              <a:t>and </a:t>
            </a:r>
            <a:r>
              <a:rPr lang="en-US" sz="1600" dirty="0">
                <a:solidFill>
                  <a:schemeClr val="accent2"/>
                </a:solidFill>
                <a:latin typeface="Kanit Light"/>
                <a:ea typeface="Kanit Light"/>
                <a:cs typeface="Kanit Light"/>
                <a:sym typeface="Kanit Light"/>
              </a:rPr>
              <a:t>4000 bikes </a:t>
            </a:r>
            <a:r>
              <a:rPr lang="en-US" sz="1600" dirty="0">
                <a:solidFill>
                  <a:srgbClr val="092242"/>
                </a:solidFill>
                <a:latin typeface="Kanit Light"/>
                <a:ea typeface="Kanit Light"/>
                <a:cs typeface="Kanit Light"/>
                <a:sym typeface="Kanit Light"/>
              </a:rPr>
              <a:t>spanning 11 municipalities </a:t>
            </a:r>
          </a:p>
          <a:p>
            <a:pPr marL="285750" lvl="0" indent="-285750" algn="l" rtl="0">
              <a:spcBef>
                <a:spcPts val="0"/>
              </a:spcBef>
              <a:buFont typeface="Arial" panose="020B0604020202020204" pitchFamily="34" charset="0"/>
              <a:buChar char="•"/>
            </a:pPr>
            <a:r>
              <a:rPr lang="en-US" sz="1600" dirty="0">
                <a:solidFill>
                  <a:srgbClr val="092242"/>
                </a:solidFill>
                <a:latin typeface="Kanit Light"/>
                <a:ea typeface="Kanit Light"/>
                <a:cs typeface="Kanit Light"/>
                <a:sym typeface="Kanit Light"/>
              </a:rPr>
              <a:t>Operated by the City of Boston and neighboring town governments</a:t>
            </a:r>
          </a:p>
        </p:txBody>
      </p:sp>
      <p:sp>
        <p:nvSpPr>
          <p:cNvPr id="2" name="Google Shape;9183;p316">
            <a:extLst>
              <a:ext uri="{FF2B5EF4-FFF2-40B4-BE49-F238E27FC236}">
                <a16:creationId xmlns:a16="http://schemas.microsoft.com/office/drawing/2014/main" id="{782EBFA4-8E2E-A442-464F-EC78537E016B}"/>
              </a:ext>
            </a:extLst>
          </p:cNvPr>
          <p:cNvSpPr txBox="1"/>
          <p:nvPr/>
        </p:nvSpPr>
        <p:spPr>
          <a:xfrm>
            <a:off x="8118764" y="4883100"/>
            <a:ext cx="1024986"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 </a:t>
            </a:r>
            <a:r>
              <a:rPr lang="en" sz="600" dirty="0">
                <a:latin typeface="Kanit ExtraLight"/>
                <a:ea typeface="Kanit ExtraLight"/>
                <a:cs typeface="Kanit ExtraLight"/>
                <a:sym typeface="Kanit ExtraLight"/>
                <a:hlinkClick r:id="rId3"/>
              </a:rPr>
              <a:t>About Bluebikes </a:t>
            </a:r>
            <a:endParaRPr sz="600" dirty="0">
              <a:latin typeface="Kanit ExtraLight"/>
              <a:ea typeface="Kanit ExtraLight"/>
              <a:cs typeface="Kanit ExtraLight"/>
              <a:sym typeface="Kanit ExtraLight"/>
            </a:endParaRPr>
          </a:p>
        </p:txBody>
      </p:sp>
      <p:pic>
        <p:nvPicPr>
          <p:cNvPr id="4" name="Picture 3">
            <a:extLst>
              <a:ext uri="{FF2B5EF4-FFF2-40B4-BE49-F238E27FC236}">
                <a16:creationId xmlns:a16="http://schemas.microsoft.com/office/drawing/2014/main" id="{53AAC651-53DC-5EF3-B95A-AB865FDFDB4B}"/>
              </a:ext>
            </a:extLst>
          </p:cNvPr>
          <p:cNvPicPr>
            <a:picLocks noChangeAspect="1"/>
          </p:cNvPicPr>
          <p:nvPr/>
        </p:nvPicPr>
        <p:blipFill rotWithShape="1">
          <a:blip r:embed="rId4"/>
          <a:srcRect r="23907" b="7419"/>
          <a:stretch/>
        </p:blipFill>
        <p:spPr>
          <a:xfrm>
            <a:off x="301525" y="1074610"/>
            <a:ext cx="4426526" cy="3808490"/>
          </a:xfrm>
          <a:prstGeom prst="rect">
            <a:avLst/>
          </a:prstGeom>
        </p:spPr>
      </p:pic>
      <p:sp>
        <p:nvSpPr>
          <p:cNvPr id="6" name="Google Shape;9083;p311">
            <a:extLst>
              <a:ext uri="{FF2B5EF4-FFF2-40B4-BE49-F238E27FC236}">
                <a16:creationId xmlns:a16="http://schemas.microsoft.com/office/drawing/2014/main" id="{9B56E466-B97C-B6E3-5F47-EA4D16656AA3}"/>
              </a:ext>
            </a:extLst>
          </p:cNvPr>
          <p:cNvSpPr txBox="1"/>
          <p:nvPr/>
        </p:nvSpPr>
        <p:spPr>
          <a:xfrm>
            <a:off x="4873273" y="3623679"/>
            <a:ext cx="3969202" cy="799666"/>
          </a:xfrm>
          <a:prstGeom prst="rect">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lvl="0" algn="ctr" rtl="0">
              <a:spcBef>
                <a:spcPts val="0"/>
              </a:spcBef>
            </a:pPr>
            <a:r>
              <a:rPr lang="en-US" sz="1600" dirty="0">
                <a:solidFill>
                  <a:schemeClr val="accent2"/>
                </a:solidFill>
                <a:latin typeface="Bree Serif" panose="020B0604020202020204" charset="0"/>
                <a:ea typeface="Kanit Light"/>
                <a:cs typeface="Kanit Light"/>
                <a:sym typeface="Kanit Light"/>
              </a:rPr>
              <a:t>What can rider patterns of </a:t>
            </a:r>
            <a:r>
              <a:rPr lang="en-US" sz="1600" dirty="0" err="1">
                <a:solidFill>
                  <a:schemeClr val="accent2"/>
                </a:solidFill>
                <a:latin typeface="Bree Serif" panose="020B0604020202020204" charset="0"/>
                <a:ea typeface="Kanit Light"/>
                <a:cs typeface="Kanit Light"/>
                <a:sym typeface="Kanit Light"/>
              </a:rPr>
              <a:t>Bluebikes</a:t>
            </a:r>
            <a:r>
              <a:rPr lang="en-US" sz="1600" dirty="0">
                <a:solidFill>
                  <a:schemeClr val="accent2"/>
                </a:solidFill>
                <a:latin typeface="Bree Serif" panose="020B0604020202020204" charset="0"/>
                <a:ea typeface="Kanit Light"/>
                <a:cs typeface="Kanit Light"/>
                <a:sym typeface="Kanit Light"/>
              </a:rPr>
              <a:t> customers from the last 5 years tell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55"/>
        <p:cNvGrpSpPr/>
        <p:nvPr/>
      </p:nvGrpSpPr>
      <p:grpSpPr>
        <a:xfrm>
          <a:off x="0" y="0"/>
          <a:ext cx="0" cy="0"/>
          <a:chOff x="0" y="0"/>
          <a:chExt cx="0" cy="0"/>
        </a:xfrm>
      </p:grpSpPr>
      <p:grpSp>
        <p:nvGrpSpPr>
          <p:cNvPr id="9158" name="Google Shape;9158;p316"/>
          <p:cNvGrpSpPr/>
          <p:nvPr/>
        </p:nvGrpSpPr>
        <p:grpSpPr>
          <a:xfrm>
            <a:off x="1491737" y="2893624"/>
            <a:ext cx="3080263" cy="1915950"/>
            <a:chOff x="2743091" y="1757851"/>
            <a:chExt cx="4705566" cy="2926902"/>
          </a:xfrm>
        </p:grpSpPr>
        <p:sp>
          <p:nvSpPr>
            <p:cNvPr id="9159" name="Google Shape;9159;p316"/>
            <p:cNvSpPr/>
            <p:nvPr/>
          </p:nvSpPr>
          <p:spPr>
            <a:xfrm>
              <a:off x="2743091" y="4564101"/>
              <a:ext cx="1683074" cy="120653"/>
            </a:xfrm>
            <a:custGeom>
              <a:avLst/>
              <a:gdLst/>
              <a:ahLst/>
              <a:cxnLst/>
              <a:rect l="l" t="t" r="r" b="b"/>
              <a:pathLst>
                <a:path w="14438" h="1035" extrusionOk="0">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316"/>
            <p:cNvSpPr/>
            <p:nvPr/>
          </p:nvSpPr>
          <p:spPr>
            <a:xfrm>
              <a:off x="5765466" y="4564101"/>
              <a:ext cx="1683190" cy="120653"/>
            </a:xfrm>
            <a:custGeom>
              <a:avLst/>
              <a:gdLst/>
              <a:ahLst/>
              <a:cxnLst/>
              <a:rect l="l" t="t" r="r" b="b"/>
              <a:pathLst>
                <a:path w="14439" h="1035" extrusionOk="0">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316"/>
            <p:cNvSpPr/>
            <p:nvPr/>
          </p:nvSpPr>
          <p:spPr>
            <a:xfrm>
              <a:off x="2895451"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316"/>
            <p:cNvSpPr/>
            <p:nvPr/>
          </p:nvSpPr>
          <p:spPr>
            <a:xfrm>
              <a:off x="3263937" y="3075936"/>
              <a:ext cx="1119795" cy="811578"/>
            </a:xfrm>
            <a:custGeom>
              <a:avLst/>
              <a:gdLst/>
              <a:ahLst/>
              <a:cxnLst/>
              <a:rect l="l" t="t" r="r" b="b"/>
              <a:pathLst>
                <a:path w="9606" h="6962" fill="none" extrusionOk="0">
                  <a:moveTo>
                    <a:pt x="9605" y="6961"/>
                  </a:moveTo>
                  <a:cubicBezTo>
                    <a:pt x="9605" y="3101"/>
                    <a:pt x="6474" y="0"/>
                    <a:pt x="2614" y="0"/>
                  </a:cubicBezTo>
                  <a:cubicBezTo>
                    <a:pt x="1702" y="0"/>
                    <a:pt x="790" y="183"/>
                    <a:pt x="0" y="487"/>
                  </a:cubicBezTo>
                </a:path>
              </a:pathLst>
            </a:custGeom>
            <a:noFill/>
            <a:ln w="19000"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316"/>
            <p:cNvSpPr/>
            <p:nvPr/>
          </p:nvSpPr>
          <p:spPr>
            <a:xfrm>
              <a:off x="5790296" y="3075936"/>
              <a:ext cx="1630033" cy="811578"/>
            </a:xfrm>
            <a:custGeom>
              <a:avLst/>
              <a:gdLst/>
              <a:ahLst/>
              <a:cxnLst/>
              <a:rect l="l" t="t" r="r" b="b"/>
              <a:pathLst>
                <a:path w="13983" h="6962" fill="none" extrusionOk="0">
                  <a:moveTo>
                    <a:pt x="13982" y="6961"/>
                  </a:moveTo>
                  <a:cubicBezTo>
                    <a:pt x="13982" y="3101"/>
                    <a:pt x="10882" y="0"/>
                    <a:pt x="6991" y="0"/>
                  </a:cubicBezTo>
                  <a:cubicBezTo>
                    <a:pt x="3131" y="0"/>
                    <a:pt x="0" y="3101"/>
                    <a:pt x="0" y="6961"/>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316"/>
            <p:cNvSpPr/>
            <p:nvPr/>
          </p:nvSpPr>
          <p:spPr>
            <a:xfrm>
              <a:off x="3448121" y="3773739"/>
              <a:ext cx="230464" cy="230697"/>
            </a:xfrm>
            <a:custGeom>
              <a:avLst/>
              <a:gdLst/>
              <a:ahLst/>
              <a:cxnLst/>
              <a:rect l="l" t="t" r="r" b="b"/>
              <a:pathLst>
                <a:path w="1977" h="1979" extrusionOk="0">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316"/>
            <p:cNvSpPr/>
            <p:nvPr/>
          </p:nvSpPr>
          <p:spPr>
            <a:xfrm>
              <a:off x="2944994" y="3263735"/>
              <a:ext cx="1247326" cy="1250939"/>
            </a:xfrm>
            <a:custGeom>
              <a:avLst/>
              <a:gdLst/>
              <a:ahLst/>
              <a:cxnLst/>
              <a:rect l="l" t="t" r="r" b="b"/>
              <a:pathLst>
                <a:path w="10700" h="10731" fill="none" extrusionOk="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316"/>
            <p:cNvSpPr/>
            <p:nvPr/>
          </p:nvSpPr>
          <p:spPr>
            <a:xfrm>
              <a:off x="5932048"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316"/>
            <p:cNvSpPr/>
            <p:nvPr/>
          </p:nvSpPr>
          <p:spPr>
            <a:xfrm>
              <a:off x="5981592" y="3263735"/>
              <a:ext cx="1250939" cy="1250939"/>
            </a:xfrm>
            <a:custGeom>
              <a:avLst/>
              <a:gdLst/>
              <a:ahLst/>
              <a:cxnLst/>
              <a:rect l="l" t="t" r="r" b="b"/>
              <a:pathLst>
                <a:path w="10731" h="10731" fill="none" extrusionOk="0">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316"/>
            <p:cNvSpPr/>
            <p:nvPr/>
          </p:nvSpPr>
          <p:spPr>
            <a:xfrm>
              <a:off x="3568657" y="1757851"/>
              <a:ext cx="907167" cy="2129663"/>
            </a:xfrm>
            <a:custGeom>
              <a:avLst/>
              <a:gdLst/>
              <a:ahLst/>
              <a:cxnLst/>
              <a:rect l="l" t="t" r="r" b="b"/>
              <a:pathLst>
                <a:path w="7782" h="18269" fill="none" extrusionOk="0">
                  <a:moveTo>
                    <a:pt x="0" y="18268"/>
                  </a:moveTo>
                  <a:lnTo>
                    <a:pt x="1581" y="14256"/>
                  </a:lnTo>
                  <a:lnTo>
                    <a:pt x="4164" y="0"/>
                  </a:lnTo>
                  <a:lnTo>
                    <a:pt x="7782" y="0"/>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316"/>
            <p:cNvSpPr/>
            <p:nvPr/>
          </p:nvSpPr>
          <p:spPr>
            <a:xfrm>
              <a:off x="5216300" y="2767724"/>
              <a:ext cx="269403" cy="1045276"/>
            </a:xfrm>
            <a:custGeom>
              <a:avLst/>
              <a:gdLst/>
              <a:ahLst/>
              <a:cxnLst/>
              <a:rect l="l" t="t" r="r" b="b"/>
              <a:pathLst>
                <a:path w="3223" h="14074" fill="none" extrusionOk="0">
                  <a:moveTo>
                    <a:pt x="3222" y="1"/>
                  </a:moveTo>
                  <a:lnTo>
                    <a:pt x="0" y="1407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316"/>
            <p:cNvSpPr/>
            <p:nvPr/>
          </p:nvSpPr>
          <p:spPr>
            <a:xfrm>
              <a:off x="5159522" y="3667658"/>
              <a:ext cx="1445849" cy="442975"/>
            </a:xfrm>
            <a:custGeom>
              <a:avLst/>
              <a:gdLst/>
              <a:ahLst/>
              <a:cxnLst/>
              <a:rect l="l" t="t" r="r" b="b"/>
              <a:pathLst>
                <a:path w="12403" h="3800" fill="none" extrusionOk="0">
                  <a:moveTo>
                    <a:pt x="183" y="0"/>
                  </a:moveTo>
                  <a:lnTo>
                    <a:pt x="12402" y="1064"/>
                  </a:lnTo>
                  <a:lnTo>
                    <a:pt x="12402" y="2554"/>
                  </a:lnTo>
                  <a:lnTo>
                    <a:pt x="1" y="3800"/>
                  </a:lnTo>
                </a:path>
              </a:pathLst>
            </a:custGeom>
            <a:noFill/>
            <a:ln w="6075" cap="flat" cmpd="sng">
              <a:solidFill>
                <a:srgbClr val="78787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316"/>
            <p:cNvSpPr/>
            <p:nvPr/>
          </p:nvSpPr>
          <p:spPr>
            <a:xfrm>
              <a:off x="4971724" y="3444422"/>
              <a:ext cx="187915" cy="443092"/>
            </a:xfrm>
            <a:custGeom>
              <a:avLst/>
              <a:gdLst/>
              <a:ahLst/>
              <a:cxnLst/>
              <a:rect l="l" t="t" r="r" b="b"/>
              <a:pathLst>
                <a:path w="1612" h="3801" fill="none" extrusionOk="0">
                  <a:moveTo>
                    <a:pt x="1" y="1"/>
                  </a:moveTo>
                  <a:lnTo>
                    <a:pt x="1612" y="3800"/>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316"/>
            <p:cNvSpPr/>
            <p:nvPr/>
          </p:nvSpPr>
          <p:spPr>
            <a:xfrm>
              <a:off x="4844194" y="3419592"/>
              <a:ext cx="269399" cy="56887"/>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316"/>
            <p:cNvSpPr/>
            <p:nvPr/>
          </p:nvSpPr>
          <p:spPr>
            <a:xfrm>
              <a:off x="3954862" y="2307024"/>
              <a:ext cx="1371359" cy="1013481"/>
            </a:xfrm>
            <a:custGeom>
              <a:avLst/>
              <a:gdLst/>
              <a:ahLst/>
              <a:cxnLst/>
              <a:rect l="l" t="t" r="r" b="b"/>
              <a:pathLst>
                <a:path w="11764" h="8694" fill="none" extrusionOk="0">
                  <a:moveTo>
                    <a:pt x="0" y="1"/>
                  </a:moveTo>
                  <a:cubicBezTo>
                    <a:pt x="0" y="1"/>
                    <a:pt x="3709" y="8694"/>
                    <a:pt x="11763" y="8694"/>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316"/>
            <p:cNvSpPr/>
            <p:nvPr/>
          </p:nvSpPr>
          <p:spPr>
            <a:xfrm>
              <a:off x="3876875" y="2728667"/>
              <a:ext cx="1304097" cy="1109187"/>
            </a:xfrm>
            <a:custGeom>
              <a:avLst/>
              <a:gdLst/>
              <a:ahLst/>
              <a:cxnLst/>
              <a:rect l="l" t="t" r="r" b="b"/>
              <a:pathLst>
                <a:path w="11187" h="9515" fill="none" extrusionOk="0">
                  <a:moveTo>
                    <a:pt x="1" y="1"/>
                  </a:moveTo>
                  <a:lnTo>
                    <a:pt x="11186" y="951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316"/>
            <p:cNvSpPr/>
            <p:nvPr/>
          </p:nvSpPr>
          <p:spPr>
            <a:xfrm>
              <a:off x="5258850" y="2778350"/>
              <a:ext cx="1346538" cy="1109181"/>
            </a:xfrm>
            <a:custGeom>
              <a:avLst/>
              <a:gdLst/>
              <a:ahLst/>
              <a:cxnLst/>
              <a:rect l="l" t="t" r="r" b="b"/>
              <a:pathLst>
                <a:path w="11916" h="9606" fill="none" extrusionOk="0">
                  <a:moveTo>
                    <a:pt x="2037" y="0"/>
                  </a:moveTo>
                  <a:lnTo>
                    <a:pt x="11915" y="9605"/>
                  </a:lnTo>
                  <a:lnTo>
                    <a:pt x="0" y="9605"/>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316"/>
            <p:cNvSpPr/>
            <p:nvPr/>
          </p:nvSpPr>
          <p:spPr>
            <a:xfrm>
              <a:off x="6488332" y="3773739"/>
              <a:ext cx="230347" cy="230697"/>
            </a:xfrm>
            <a:custGeom>
              <a:avLst/>
              <a:gdLst/>
              <a:ahLst/>
              <a:cxnLst/>
              <a:rect l="l" t="t" r="r" b="b"/>
              <a:pathLst>
                <a:path w="1976" h="1979" extrusionOk="0">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316"/>
            <p:cNvSpPr/>
            <p:nvPr/>
          </p:nvSpPr>
          <p:spPr>
            <a:xfrm>
              <a:off x="5180855" y="4301929"/>
              <a:ext cx="269399" cy="56771"/>
            </a:xfrm>
            <a:custGeom>
              <a:avLst/>
              <a:gdLst/>
              <a:ahLst/>
              <a:cxnLst/>
              <a:rect l="l" t="t" r="r" b="b"/>
              <a:pathLst>
                <a:path w="2311" h="487" extrusionOk="0">
                  <a:moveTo>
                    <a:pt x="0" y="0"/>
                  </a:moveTo>
                  <a:lnTo>
                    <a:pt x="0" y="487"/>
                  </a:lnTo>
                  <a:lnTo>
                    <a:pt x="2310" y="487"/>
                  </a:lnTo>
                  <a:lnTo>
                    <a:pt x="2310" y="0"/>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316"/>
            <p:cNvSpPr/>
            <p:nvPr/>
          </p:nvSpPr>
          <p:spPr>
            <a:xfrm>
              <a:off x="4897351" y="3632220"/>
              <a:ext cx="513852" cy="513852"/>
            </a:xfrm>
            <a:custGeom>
              <a:avLst/>
              <a:gdLst/>
              <a:ahLst/>
              <a:cxnLst/>
              <a:rect l="l" t="t" r="r" b="b"/>
              <a:pathLst>
                <a:path w="4408" h="4408" extrusionOk="0">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316"/>
            <p:cNvSpPr/>
            <p:nvPr/>
          </p:nvSpPr>
          <p:spPr>
            <a:xfrm>
              <a:off x="5159522" y="3887398"/>
              <a:ext cx="180921" cy="442975"/>
            </a:xfrm>
            <a:custGeom>
              <a:avLst/>
              <a:gdLst/>
              <a:ahLst/>
              <a:cxnLst/>
              <a:rect l="l" t="t" r="r" b="b"/>
              <a:pathLst>
                <a:path w="1552" h="3800" fill="none" extrusionOk="0">
                  <a:moveTo>
                    <a:pt x="1" y="0"/>
                  </a:moveTo>
                  <a:lnTo>
                    <a:pt x="1551" y="3799"/>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316"/>
            <p:cNvSpPr/>
            <p:nvPr/>
          </p:nvSpPr>
          <p:spPr>
            <a:xfrm>
              <a:off x="5481975" y="2767725"/>
              <a:ext cx="1172952" cy="811607"/>
            </a:xfrm>
            <a:custGeom>
              <a:avLst/>
              <a:gdLst/>
              <a:ahLst/>
              <a:cxnLst/>
              <a:rect l="l" t="t" r="r" b="b"/>
              <a:pathLst>
                <a:path w="10062" h="7296" fill="none" extrusionOk="0">
                  <a:moveTo>
                    <a:pt x="1" y="1"/>
                  </a:moveTo>
                  <a:lnTo>
                    <a:pt x="8876" y="1"/>
                  </a:lnTo>
                  <a:cubicBezTo>
                    <a:pt x="9606" y="1"/>
                    <a:pt x="10062" y="730"/>
                    <a:pt x="9758" y="1368"/>
                  </a:cubicBezTo>
                  <a:lnTo>
                    <a:pt x="7022" y="7296"/>
                  </a:lnTo>
                </a:path>
              </a:pathLst>
            </a:custGeom>
            <a:noFill/>
            <a:ln w="9875"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316"/>
            <p:cNvSpPr/>
            <p:nvPr/>
          </p:nvSpPr>
          <p:spPr>
            <a:xfrm>
              <a:off x="3185950" y="2236148"/>
              <a:ext cx="691042" cy="613171"/>
            </a:xfrm>
            <a:custGeom>
              <a:avLst/>
              <a:gdLst/>
              <a:ahLst/>
              <a:cxnLst/>
              <a:rect l="l" t="t" r="r" b="b"/>
              <a:pathLst>
                <a:path w="5928" h="5260" extrusionOk="0">
                  <a:moveTo>
                    <a:pt x="0" y="1"/>
                  </a:moveTo>
                  <a:lnTo>
                    <a:pt x="1763" y="5259"/>
                  </a:lnTo>
                  <a:lnTo>
                    <a:pt x="4925" y="5259"/>
                  </a:lnTo>
                  <a:lnTo>
                    <a:pt x="5928" y="1"/>
                  </a:ln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316"/>
            <p:cNvSpPr/>
            <p:nvPr/>
          </p:nvSpPr>
          <p:spPr>
            <a:xfrm>
              <a:off x="5932048" y="2547979"/>
              <a:ext cx="963821" cy="219856"/>
            </a:xfrm>
            <a:custGeom>
              <a:avLst/>
              <a:gdLst/>
              <a:ahLst/>
              <a:cxnLst/>
              <a:rect l="l" t="t" r="r" b="b"/>
              <a:pathLst>
                <a:path w="8268" h="1886" extrusionOk="0">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rgbClr val="995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3" name="Google Shape;9183;p316"/>
          <p:cNvSpPr txBox="1"/>
          <p:nvPr/>
        </p:nvSpPr>
        <p:spPr>
          <a:xfrm>
            <a:off x="6411894" y="4883100"/>
            <a:ext cx="2731856"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 </a:t>
            </a:r>
            <a:r>
              <a:rPr lang="en" sz="600" u="sng" dirty="0">
                <a:solidFill>
                  <a:schemeClr val="hlink"/>
                </a:solidFill>
                <a:latin typeface="Kanit ExtraLight"/>
                <a:ea typeface="Kanit ExtraLight"/>
                <a:cs typeface="Kanit ExtraLight"/>
                <a:sym typeface="Kanit ExtraLight"/>
                <a:hlinkClick r:id="rId3"/>
              </a:rPr>
              <a:t>Massachusetts Bay Transportation Authority (2021)</a:t>
            </a:r>
            <a:r>
              <a:rPr lang="en" sz="600" dirty="0">
                <a:latin typeface="Kanit ExtraLight"/>
                <a:ea typeface="Kanit ExtraLight"/>
                <a:cs typeface="Kanit ExtraLight"/>
                <a:sym typeface="Kanit ExtraLight"/>
              </a:rPr>
              <a:t>, </a:t>
            </a:r>
            <a:r>
              <a:rPr lang="en" sz="600" dirty="0">
                <a:latin typeface="Kanit ExtraLight"/>
                <a:ea typeface="Kanit ExtraLight"/>
                <a:cs typeface="Kanit ExtraLight"/>
                <a:sym typeface="Kanit ExtraLight"/>
                <a:hlinkClick r:id="rId4"/>
              </a:rPr>
              <a:t>Go Boston 2030 </a:t>
            </a:r>
            <a:endParaRPr sz="600" dirty="0">
              <a:latin typeface="Kanit ExtraLight"/>
              <a:ea typeface="Kanit ExtraLight"/>
              <a:cs typeface="Kanit ExtraLight"/>
              <a:sym typeface="Kanit ExtraLight"/>
            </a:endParaRPr>
          </a:p>
        </p:txBody>
      </p:sp>
      <p:sp>
        <p:nvSpPr>
          <p:cNvPr id="2" name="Google Shape;9242;p319">
            <a:extLst>
              <a:ext uri="{FF2B5EF4-FFF2-40B4-BE49-F238E27FC236}">
                <a16:creationId xmlns:a16="http://schemas.microsoft.com/office/drawing/2014/main" id="{CB8ECD2D-A6C3-3BA0-5BC2-B812AB0DA116}"/>
              </a:ext>
            </a:extLst>
          </p:cNvPr>
          <p:cNvSpPr txBox="1">
            <a:spLocks/>
          </p:cNvSpPr>
          <p:nvPr/>
        </p:nvSpPr>
        <p:spPr>
          <a:xfrm>
            <a:off x="1" y="0"/>
            <a:ext cx="4571999"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ree Serif"/>
              <a:buNone/>
              <a:defRPr sz="6000" b="0" i="0" u="none" strike="noStrike" cap="none">
                <a:solidFill>
                  <a:schemeClr val="dk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12000"/>
              <a:buFont typeface="Bree Serif"/>
              <a:buNone/>
              <a:defRPr sz="12000" b="0" i="0" u="none" strike="noStrike" cap="none">
                <a:solidFill>
                  <a:schemeClr val="dk1"/>
                </a:solidFill>
                <a:latin typeface="Bree Serif"/>
                <a:ea typeface="Bree Serif"/>
                <a:cs typeface="Bree Serif"/>
                <a:sym typeface="Bree Serif"/>
              </a:defRPr>
            </a:lvl9pPr>
          </a:lstStyle>
          <a:p>
            <a:r>
              <a:rPr lang="en-US" sz="3000" dirty="0"/>
              <a:t>Bicycling in Boston</a:t>
            </a:r>
          </a:p>
        </p:txBody>
      </p:sp>
      <p:sp>
        <p:nvSpPr>
          <p:cNvPr id="8" name="Rectangle 7">
            <a:extLst>
              <a:ext uri="{FF2B5EF4-FFF2-40B4-BE49-F238E27FC236}">
                <a16:creationId xmlns:a16="http://schemas.microsoft.com/office/drawing/2014/main" id="{D04D854B-5D39-6B62-F57A-3EFF38EAD97C}"/>
              </a:ext>
            </a:extLst>
          </p:cNvPr>
          <p:cNvSpPr/>
          <p:nvPr/>
        </p:nvSpPr>
        <p:spPr>
          <a:xfrm>
            <a:off x="5508815" y="274072"/>
            <a:ext cx="3395384" cy="143520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9156;p316">
            <a:extLst>
              <a:ext uri="{FF2B5EF4-FFF2-40B4-BE49-F238E27FC236}">
                <a16:creationId xmlns:a16="http://schemas.microsoft.com/office/drawing/2014/main" id="{FD3EE913-DE18-4C46-F9C0-10785CF98447}"/>
              </a:ext>
            </a:extLst>
          </p:cNvPr>
          <p:cNvSpPr txBox="1">
            <a:spLocks noGrp="1"/>
          </p:cNvSpPr>
          <p:nvPr>
            <p:ph type="title"/>
          </p:nvPr>
        </p:nvSpPr>
        <p:spPr>
          <a:xfrm>
            <a:off x="5508815" y="539186"/>
            <a:ext cx="1659090" cy="8350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55%</a:t>
            </a:r>
            <a:endParaRPr sz="4800" dirty="0"/>
          </a:p>
        </p:txBody>
      </p:sp>
      <p:sp>
        <p:nvSpPr>
          <p:cNvPr id="10" name="Google Shape;9157;p316">
            <a:extLst>
              <a:ext uri="{FF2B5EF4-FFF2-40B4-BE49-F238E27FC236}">
                <a16:creationId xmlns:a16="http://schemas.microsoft.com/office/drawing/2014/main" id="{8C8A88DF-C231-9A39-D4CA-784473C2BD7A}"/>
              </a:ext>
            </a:extLst>
          </p:cNvPr>
          <p:cNvSpPr txBox="1">
            <a:spLocks noGrp="1"/>
          </p:cNvSpPr>
          <p:nvPr>
            <p:ph type="body" idx="1"/>
          </p:nvPr>
        </p:nvSpPr>
        <p:spPr>
          <a:xfrm>
            <a:off x="6917683" y="239099"/>
            <a:ext cx="1986516" cy="14352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of Boston residents cite safety as the largest barrier to traveling by bike</a:t>
            </a:r>
            <a:endParaRPr dirty="0"/>
          </a:p>
        </p:txBody>
      </p:sp>
      <p:sp>
        <p:nvSpPr>
          <p:cNvPr id="11" name="Google Shape;9106;p313">
            <a:extLst>
              <a:ext uri="{FF2B5EF4-FFF2-40B4-BE49-F238E27FC236}">
                <a16:creationId xmlns:a16="http://schemas.microsoft.com/office/drawing/2014/main" id="{75455680-DD33-16C7-186D-BE3F6FEC82FE}"/>
              </a:ext>
            </a:extLst>
          </p:cNvPr>
          <p:cNvSpPr txBox="1">
            <a:spLocks/>
          </p:cNvSpPr>
          <p:nvPr/>
        </p:nvSpPr>
        <p:spPr>
          <a:xfrm>
            <a:off x="1663000" y="752798"/>
            <a:ext cx="3395384" cy="1866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Char char="●"/>
              <a:defRPr sz="1800" b="0" i="0" u="none" strike="noStrike" cap="none">
                <a:solidFill>
                  <a:schemeClr val="dk1"/>
                </a:solidFill>
                <a:latin typeface="Kanit Light"/>
                <a:ea typeface="Kanit Light"/>
                <a:cs typeface="Kanit Light"/>
                <a:sym typeface="Kanit Light"/>
              </a:defRPr>
            </a:lvl1pPr>
            <a:lvl2pPr marL="914400" marR="0" lvl="1"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ctr"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ctr"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285750" indent="-285750" algn="l">
              <a:spcAft>
                <a:spcPts val="1200"/>
              </a:spcAft>
            </a:pPr>
            <a:r>
              <a:rPr lang="en-US" sz="1400" b="1" dirty="0">
                <a:solidFill>
                  <a:schemeClr val="accent2"/>
                </a:solidFill>
                <a:latin typeface="Kanit Light" panose="020B0604020202020204" charset="-34"/>
                <a:cs typeface="Kanit Light" panose="020B0604020202020204" charset="-34"/>
              </a:rPr>
              <a:t>Go Boston 2030 </a:t>
            </a:r>
            <a:r>
              <a:rPr lang="en-US" sz="1400" dirty="0">
                <a:latin typeface="Kanit Light" panose="020B0604020202020204" charset="-34"/>
                <a:cs typeface="Kanit Light" panose="020B0604020202020204" charset="-34"/>
              </a:rPr>
              <a:t>transportation initiative released in 2017</a:t>
            </a:r>
          </a:p>
          <a:p>
            <a:pPr marL="742950" lvl="1" indent="-285750" algn="l">
              <a:spcBef>
                <a:spcPts val="0"/>
              </a:spcBef>
              <a:spcAft>
                <a:spcPts val="1200"/>
              </a:spcAft>
            </a:pPr>
            <a:r>
              <a:rPr lang="en-US" sz="1400" dirty="0">
                <a:latin typeface="Kanit Light" panose="020B0604020202020204" charset="-34"/>
                <a:cs typeface="Kanit Light" panose="020B0604020202020204" charset="-34"/>
              </a:rPr>
              <a:t>Goal to install more accessible and safe bicycle infrastructure by 2030</a:t>
            </a:r>
          </a:p>
          <a:p>
            <a:pPr marL="285750" indent="-285750" algn="l">
              <a:spcAft>
                <a:spcPts val="1200"/>
              </a:spcAft>
            </a:pPr>
            <a:r>
              <a:rPr lang="en-US" sz="1400" b="1" dirty="0">
                <a:solidFill>
                  <a:schemeClr val="accent2"/>
                </a:solidFill>
                <a:latin typeface="Kanit Light" panose="020B0604020202020204" charset="-34"/>
                <a:cs typeface="Kanit Light" panose="020B0604020202020204" charset="-34"/>
              </a:rPr>
              <a:t>“Vision Zero” </a:t>
            </a:r>
            <a:r>
              <a:rPr lang="en-US" sz="1400" dirty="0">
                <a:latin typeface="Kanit Light" panose="020B0604020202020204" charset="-34"/>
                <a:cs typeface="Kanit Light" panose="020B0604020202020204" charset="-34"/>
              </a:rPr>
              <a:t>target to eliminate all traffic related deaths </a:t>
            </a:r>
          </a:p>
          <a:p>
            <a:pPr marL="0" indent="0" algn="l">
              <a:buFont typeface="Kanit ExtraLight"/>
              <a:buNone/>
            </a:pPr>
            <a:endParaRPr lang="en-US" dirty="0"/>
          </a:p>
          <a:p>
            <a:pPr marL="0" indent="0" algn="l">
              <a:buFont typeface="Kanit ExtraLight"/>
              <a:buNone/>
            </a:pPr>
            <a:endParaRPr lang="en-US" dirty="0"/>
          </a:p>
          <a:p>
            <a:pPr marL="0" indent="0" algn="l">
              <a:buFont typeface="Kanit ExtraLight"/>
              <a:buNone/>
            </a:pPr>
            <a:endParaRPr lang="en-US" dirty="0"/>
          </a:p>
          <a:p>
            <a:pPr marL="0" indent="0" algn="l">
              <a:buFont typeface="Kanit ExtraLight"/>
              <a:buNone/>
            </a:pPr>
            <a:endParaRPr lang="en-US" dirty="0"/>
          </a:p>
        </p:txBody>
      </p:sp>
      <p:pic>
        <p:nvPicPr>
          <p:cNvPr id="13" name="Picture 12">
            <a:extLst>
              <a:ext uri="{FF2B5EF4-FFF2-40B4-BE49-F238E27FC236}">
                <a16:creationId xmlns:a16="http://schemas.microsoft.com/office/drawing/2014/main" id="{459765B5-4BF7-361B-66F9-C5CEF1338023}"/>
              </a:ext>
            </a:extLst>
          </p:cNvPr>
          <p:cNvPicPr>
            <a:picLocks noChangeAspect="1"/>
          </p:cNvPicPr>
          <p:nvPr/>
        </p:nvPicPr>
        <p:blipFill rotWithShape="1">
          <a:blip r:embed="rId5"/>
          <a:srcRect t="2689" r="-10"/>
          <a:stretch/>
        </p:blipFill>
        <p:spPr>
          <a:xfrm>
            <a:off x="5935090" y="1823234"/>
            <a:ext cx="2561947" cy="3081167"/>
          </a:xfrm>
          <a:prstGeom prst="rect">
            <a:avLst/>
          </a:prstGeom>
          <a:ln w="28575">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7"/>
        <p:cNvGrpSpPr/>
        <p:nvPr/>
      </p:nvGrpSpPr>
      <p:grpSpPr>
        <a:xfrm>
          <a:off x="0" y="0"/>
          <a:ext cx="0" cy="0"/>
          <a:chOff x="0" y="0"/>
          <a:chExt cx="0" cy="0"/>
        </a:xfrm>
      </p:grpSpPr>
      <p:sp>
        <p:nvSpPr>
          <p:cNvPr id="9088" name="Google Shape;9088;p312"/>
          <p:cNvSpPr/>
          <p:nvPr/>
        </p:nvSpPr>
        <p:spPr>
          <a:xfrm>
            <a:off x="2173150" y="1118482"/>
            <a:ext cx="705000" cy="70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312"/>
          <p:cNvSpPr txBox="1">
            <a:spLocks noGrp="1"/>
          </p:cNvSpPr>
          <p:nvPr>
            <p:ph type="title"/>
          </p:nvPr>
        </p:nvSpPr>
        <p:spPr>
          <a:xfrm>
            <a:off x="2172998" y="1080082"/>
            <a:ext cx="705000" cy="7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a:t>
            </a:r>
            <a:endParaRPr/>
          </a:p>
        </p:txBody>
      </p:sp>
      <p:sp>
        <p:nvSpPr>
          <p:cNvPr id="9090" name="Google Shape;9090;p312"/>
          <p:cNvSpPr/>
          <p:nvPr/>
        </p:nvSpPr>
        <p:spPr>
          <a:xfrm>
            <a:off x="2173150" y="3259557"/>
            <a:ext cx="705000" cy="70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312"/>
          <p:cNvSpPr txBox="1">
            <a:spLocks noGrp="1"/>
          </p:cNvSpPr>
          <p:nvPr>
            <p:ph type="title" idx="8"/>
          </p:nvPr>
        </p:nvSpPr>
        <p:spPr>
          <a:xfrm>
            <a:off x="2172998" y="3221157"/>
            <a:ext cx="705000" cy="7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092" name="Google Shape;9092;p312"/>
          <p:cNvSpPr/>
          <p:nvPr/>
        </p:nvSpPr>
        <p:spPr>
          <a:xfrm>
            <a:off x="2173150" y="2150032"/>
            <a:ext cx="705000" cy="70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312"/>
          <p:cNvSpPr txBox="1">
            <a:spLocks noGrp="1"/>
          </p:cNvSpPr>
          <p:nvPr>
            <p:ph type="title" idx="5"/>
          </p:nvPr>
        </p:nvSpPr>
        <p:spPr>
          <a:xfrm>
            <a:off x="2172998" y="2111632"/>
            <a:ext cx="705000" cy="78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094" name="Google Shape;9094;p312"/>
          <p:cNvSpPr txBox="1">
            <a:spLocks noGrp="1"/>
          </p:cNvSpPr>
          <p:nvPr>
            <p:ph type="subTitle" idx="1"/>
          </p:nvPr>
        </p:nvSpPr>
        <p:spPr>
          <a:xfrm>
            <a:off x="3084950" y="940607"/>
            <a:ext cx="3775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Bluebikes User Trends</a:t>
            </a:r>
            <a:endParaRPr dirty="0"/>
          </a:p>
        </p:txBody>
      </p:sp>
      <p:sp>
        <p:nvSpPr>
          <p:cNvPr id="9095" name="Google Shape;9095;p312"/>
          <p:cNvSpPr txBox="1">
            <a:spLocks noGrp="1"/>
          </p:cNvSpPr>
          <p:nvPr>
            <p:ph type="subTitle" idx="2"/>
          </p:nvPr>
        </p:nvSpPr>
        <p:spPr>
          <a:xfrm>
            <a:off x="3084962" y="1266407"/>
            <a:ext cx="3287100" cy="57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How have rider utilization levels changed from 2018 to 2023?</a:t>
            </a:r>
            <a:endParaRPr dirty="0"/>
          </a:p>
        </p:txBody>
      </p:sp>
      <p:sp>
        <p:nvSpPr>
          <p:cNvPr id="9096" name="Google Shape;9096;p312"/>
          <p:cNvSpPr txBox="1">
            <a:spLocks noGrp="1"/>
          </p:cNvSpPr>
          <p:nvPr>
            <p:ph type="title" idx="3"/>
          </p:nvPr>
        </p:nvSpPr>
        <p:spPr>
          <a:xfrm>
            <a:off x="0" y="1307"/>
            <a:ext cx="914400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Driving Questions</a:t>
            </a:r>
            <a:endParaRPr dirty="0"/>
          </a:p>
        </p:txBody>
      </p:sp>
      <p:sp>
        <p:nvSpPr>
          <p:cNvPr id="9097" name="Google Shape;9097;p312"/>
          <p:cNvSpPr txBox="1">
            <a:spLocks noGrp="1"/>
          </p:cNvSpPr>
          <p:nvPr>
            <p:ph type="subTitle" idx="4"/>
          </p:nvPr>
        </p:nvSpPr>
        <p:spPr>
          <a:xfrm>
            <a:off x="3084950" y="2019382"/>
            <a:ext cx="3775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Infrastructure Changes</a:t>
            </a:r>
            <a:endParaRPr/>
          </a:p>
        </p:txBody>
      </p:sp>
      <p:sp>
        <p:nvSpPr>
          <p:cNvPr id="9098" name="Google Shape;9098;p312"/>
          <p:cNvSpPr txBox="1">
            <a:spLocks noGrp="1"/>
          </p:cNvSpPr>
          <p:nvPr>
            <p:ph type="subTitle" idx="6"/>
          </p:nvPr>
        </p:nvSpPr>
        <p:spPr>
          <a:xfrm>
            <a:off x="3084962" y="2345182"/>
            <a:ext cx="3287100" cy="57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has the physical landscape changed for bicyclists in Boston?</a:t>
            </a:r>
            <a:endParaRPr/>
          </a:p>
        </p:txBody>
      </p:sp>
      <p:sp>
        <p:nvSpPr>
          <p:cNvPr id="9099" name="Google Shape;9099;p312"/>
          <p:cNvSpPr txBox="1">
            <a:spLocks noGrp="1"/>
          </p:cNvSpPr>
          <p:nvPr>
            <p:ph type="subTitle" idx="7"/>
          </p:nvPr>
        </p:nvSpPr>
        <p:spPr>
          <a:xfrm>
            <a:off x="3084992" y="3098157"/>
            <a:ext cx="3775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there a correlation?</a:t>
            </a:r>
            <a:endParaRPr dirty="0"/>
          </a:p>
        </p:txBody>
      </p:sp>
      <p:sp>
        <p:nvSpPr>
          <p:cNvPr id="9100" name="Google Shape;9100;p312"/>
          <p:cNvSpPr txBox="1">
            <a:spLocks noGrp="1"/>
          </p:cNvSpPr>
          <p:nvPr>
            <p:ph type="subTitle" idx="9"/>
          </p:nvPr>
        </p:nvSpPr>
        <p:spPr>
          <a:xfrm>
            <a:off x="3084925" y="3423957"/>
            <a:ext cx="3287100" cy="112677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Has Boston’s continued efforts to provide a more accessible and safe landscape for bicyclists been a success?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04"/>
        <p:cNvGrpSpPr/>
        <p:nvPr/>
      </p:nvGrpSpPr>
      <p:grpSpPr>
        <a:xfrm>
          <a:off x="0" y="0"/>
          <a:ext cx="0" cy="0"/>
          <a:chOff x="0" y="0"/>
          <a:chExt cx="0" cy="0"/>
        </a:xfrm>
      </p:grpSpPr>
      <p:sp>
        <p:nvSpPr>
          <p:cNvPr id="9105" name="Google Shape;9105;p313"/>
          <p:cNvSpPr txBox="1">
            <a:spLocks noGrp="1"/>
          </p:cNvSpPr>
          <p:nvPr>
            <p:ph type="title"/>
          </p:nvPr>
        </p:nvSpPr>
        <p:spPr>
          <a:xfrm>
            <a:off x="0" y="608"/>
            <a:ext cx="9144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Data</a:t>
            </a:r>
            <a:endParaRPr b="0" dirty="0"/>
          </a:p>
        </p:txBody>
      </p:sp>
      <p:sp>
        <p:nvSpPr>
          <p:cNvPr id="9106" name="Google Shape;9106;p313"/>
          <p:cNvSpPr txBox="1">
            <a:spLocks noGrp="1"/>
          </p:cNvSpPr>
          <p:nvPr>
            <p:ph type="body" idx="1"/>
          </p:nvPr>
        </p:nvSpPr>
        <p:spPr>
          <a:xfrm>
            <a:off x="1795741" y="816969"/>
            <a:ext cx="6059168" cy="3813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2"/>
                </a:solidFill>
                <a:latin typeface="Bree Serif" panose="020B0604020202020204" charset="0"/>
              </a:rPr>
              <a:t>Bluebikes</a:t>
            </a:r>
            <a:endParaRPr sz="1400" dirty="0">
              <a:solidFill>
                <a:schemeClr val="accent2"/>
              </a:solidFill>
              <a:latin typeface="Bree Serif" panose="020B0604020202020204" charset="0"/>
            </a:endParaRPr>
          </a:p>
          <a:p>
            <a:pPr marL="457200" lvl="0" indent="-304800" algn="l" rtl="0">
              <a:spcBef>
                <a:spcPts val="0"/>
              </a:spcBef>
              <a:spcAft>
                <a:spcPts val="0"/>
              </a:spcAft>
              <a:buSzPts val="1200"/>
              <a:buChar char="●"/>
            </a:pPr>
            <a:r>
              <a:rPr lang="en" dirty="0"/>
              <a:t>Bikeshares data from January 2018 to March 2023 of over 13 million rides</a:t>
            </a:r>
          </a:p>
          <a:p>
            <a:pPr marL="0" lvl="0" indent="0" algn="l" rtl="0">
              <a:spcBef>
                <a:spcPts val="0"/>
              </a:spcBef>
              <a:spcAft>
                <a:spcPts val="0"/>
              </a:spcAft>
              <a:buNone/>
            </a:pPr>
            <a:endParaRPr dirty="0">
              <a:solidFill>
                <a:schemeClr val="accent2"/>
              </a:solidFill>
              <a:latin typeface="Bree Serif" panose="020B0604020202020204" charset="0"/>
            </a:endParaRPr>
          </a:p>
          <a:p>
            <a:pPr marL="0" lvl="0" indent="0" algn="l" rtl="0">
              <a:spcBef>
                <a:spcPts val="0"/>
              </a:spcBef>
              <a:spcAft>
                <a:spcPts val="0"/>
              </a:spcAft>
              <a:buNone/>
            </a:pPr>
            <a:r>
              <a:rPr lang="en" sz="1400" dirty="0">
                <a:solidFill>
                  <a:schemeClr val="accent2"/>
                </a:solidFill>
                <a:latin typeface="Bree Serif" panose="020B0604020202020204" charset="0"/>
              </a:rPr>
              <a:t>Boston MAPC Bike Facilities</a:t>
            </a:r>
            <a:endParaRPr sz="1400" dirty="0">
              <a:solidFill>
                <a:schemeClr val="accent2"/>
              </a:solidFill>
              <a:latin typeface="Bree Serif" panose="020B0604020202020204" charset="0"/>
            </a:endParaRPr>
          </a:p>
          <a:p>
            <a:pPr marL="457200" lvl="0" indent="-304800" algn="l" rtl="0">
              <a:spcBef>
                <a:spcPts val="0"/>
              </a:spcBef>
              <a:spcAft>
                <a:spcPts val="0"/>
              </a:spcAft>
              <a:buSzPts val="1200"/>
              <a:buChar char="●"/>
            </a:pPr>
            <a:r>
              <a:rPr lang="en" dirty="0"/>
              <a:t>Spatial data of 1281 miles of bicycle lanes in the Boston area, with opening years and facility type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400" dirty="0">
                <a:solidFill>
                  <a:schemeClr val="accent2"/>
                </a:solidFill>
                <a:latin typeface="Bree Serif" panose="020B0604020202020204" charset="0"/>
              </a:rPr>
              <a:t>Boston Vision Zero Crash Records</a:t>
            </a:r>
            <a:endParaRPr sz="1400" dirty="0">
              <a:solidFill>
                <a:schemeClr val="accent2"/>
              </a:solidFill>
              <a:latin typeface="Bree Serif" panose="020B0604020202020204" charset="0"/>
            </a:endParaRPr>
          </a:p>
          <a:p>
            <a:pPr marL="457200" lvl="0" indent="-304800" algn="l" rtl="0">
              <a:spcBef>
                <a:spcPts val="0"/>
              </a:spcBef>
              <a:spcAft>
                <a:spcPts val="0"/>
              </a:spcAft>
              <a:buSzPts val="1200"/>
              <a:buChar char="●"/>
            </a:pPr>
            <a:r>
              <a:rPr lang="en" dirty="0"/>
              <a:t>Details on 2415 bicycle accidents since 2016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400" dirty="0">
                <a:solidFill>
                  <a:schemeClr val="accent2"/>
                </a:solidFill>
                <a:latin typeface="Bree Serif" panose="020B0604020202020204" charset="0"/>
              </a:rPr>
              <a:t>Assumptions and Limitations</a:t>
            </a:r>
            <a:endParaRPr sz="1400" dirty="0">
              <a:solidFill>
                <a:schemeClr val="accent2"/>
              </a:solidFill>
              <a:latin typeface="Bree Serif" panose="020B0604020202020204" charset="0"/>
            </a:endParaRPr>
          </a:p>
          <a:p>
            <a:pPr marL="457200" lvl="0" indent="-304800" algn="l" rtl="0">
              <a:spcBef>
                <a:spcPts val="0"/>
              </a:spcBef>
              <a:spcAft>
                <a:spcPts val="0"/>
              </a:spcAft>
              <a:buSzPts val="1200"/>
              <a:buChar char="●"/>
            </a:pPr>
            <a:r>
              <a:rPr lang="en" dirty="0"/>
              <a:t>Where year data is not known, assumed to be before 2018</a:t>
            </a:r>
            <a:endParaRPr dirty="0"/>
          </a:p>
          <a:p>
            <a:pPr marL="457200" lvl="0" indent="-304800" algn="l" rtl="0">
              <a:spcBef>
                <a:spcPts val="0"/>
              </a:spcBef>
              <a:spcAft>
                <a:spcPts val="0"/>
              </a:spcAft>
              <a:buSzPts val="1200"/>
              <a:buChar char="●"/>
            </a:pPr>
            <a:r>
              <a:rPr lang="en" dirty="0"/>
              <a:t>Boston population assumed to be static </a:t>
            </a:r>
            <a:endParaRPr dirty="0"/>
          </a:p>
          <a:p>
            <a:pPr marL="457200" lvl="0" indent="-304800" algn="l" rtl="0">
              <a:spcBef>
                <a:spcPts val="0"/>
              </a:spcBef>
              <a:spcAft>
                <a:spcPts val="0"/>
              </a:spcAft>
              <a:buSzPts val="1200"/>
              <a:buChar char="●"/>
            </a:pPr>
            <a:r>
              <a:rPr lang="en" dirty="0"/>
              <a:t>Limited viable data from the consumer perspective </a:t>
            </a:r>
          </a:p>
          <a:p>
            <a:pPr marL="457200" lvl="0" indent="-304800" algn="l" rtl="0">
              <a:spcBef>
                <a:spcPts val="0"/>
              </a:spcBef>
              <a:spcAft>
                <a:spcPts val="0"/>
              </a:spcAft>
              <a:buSzPts val="1200"/>
              <a:buChar char="●"/>
            </a:pPr>
            <a:r>
              <a:rPr lang="en" dirty="0"/>
              <a:t>Bluebikes spans several cities, much of the secondary data focuses on Boston</a:t>
            </a:r>
          </a:p>
          <a:p>
            <a:r>
              <a:rPr lang="en-US" dirty="0"/>
              <a:t>Pre-During-Post Pandemic eras defined by presence of mandated lockdown measures</a:t>
            </a:r>
          </a:p>
          <a:p>
            <a:pPr marL="457200" lvl="0" indent="-304800" algn="l" rtl="0">
              <a:spcBef>
                <a:spcPts val="0"/>
              </a:spcBef>
              <a:spcAft>
                <a:spcPts val="0"/>
              </a:spcAft>
              <a:buSzPts val="1200"/>
              <a:buChar char="●"/>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pSp>
        <p:nvGrpSpPr>
          <p:cNvPr id="9107" name="Google Shape;9107;p313"/>
          <p:cNvGrpSpPr/>
          <p:nvPr/>
        </p:nvGrpSpPr>
        <p:grpSpPr>
          <a:xfrm>
            <a:off x="-356213" y="2571739"/>
            <a:ext cx="2109330" cy="2372456"/>
            <a:chOff x="6704325" y="3004388"/>
            <a:chExt cx="1277607" cy="1493238"/>
          </a:xfrm>
        </p:grpSpPr>
        <p:sp>
          <p:nvSpPr>
            <p:cNvPr id="9108" name="Google Shape;9108;p313"/>
            <p:cNvSpPr/>
            <p:nvPr/>
          </p:nvSpPr>
          <p:spPr>
            <a:xfrm>
              <a:off x="670432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313"/>
            <p:cNvSpPr/>
            <p:nvPr/>
          </p:nvSpPr>
          <p:spPr>
            <a:xfrm>
              <a:off x="748537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313"/>
            <p:cNvGrpSpPr/>
            <p:nvPr/>
          </p:nvGrpSpPr>
          <p:grpSpPr>
            <a:xfrm>
              <a:off x="6704325" y="3004388"/>
              <a:ext cx="1277600" cy="1470625"/>
              <a:chOff x="6704325" y="3004388"/>
              <a:chExt cx="1277600" cy="1470625"/>
            </a:xfrm>
          </p:grpSpPr>
          <p:sp>
            <p:nvSpPr>
              <p:cNvPr id="9111" name="Google Shape;9111;p313"/>
              <p:cNvSpPr/>
              <p:nvPr/>
            </p:nvSpPr>
            <p:spPr>
              <a:xfrm>
                <a:off x="7329775" y="3136538"/>
                <a:ext cx="77575" cy="45900"/>
              </a:xfrm>
              <a:custGeom>
                <a:avLst/>
                <a:gdLst/>
                <a:ahLst/>
                <a:cxnLst/>
                <a:rect l="l" t="t" r="r" b="b"/>
                <a:pathLst>
                  <a:path w="3103" h="1836" extrusionOk="0">
                    <a:moveTo>
                      <a:pt x="1268" y="1"/>
                    </a:moveTo>
                    <a:cubicBezTo>
                      <a:pt x="1268" y="1"/>
                      <a:pt x="0" y="1835"/>
                      <a:pt x="401" y="1835"/>
                    </a:cubicBezTo>
                    <a:cubicBezTo>
                      <a:pt x="768" y="1835"/>
                      <a:pt x="2335" y="1768"/>
                      <a:pt x="2636" y="1268"/>
                    </a:cubicBezTo>
                    <a:cubicBezTo>
                      <a:pt x="2936" y="768"/>
                      <a:pt x="3103" y="334"/>
                      <a:pt x="3103" y="334"/>
                    </a:cubicBezTo>
                    <a:lnTo>
                      <a:pt x="1268" y="1"/>
                    </a:ln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313"/>
              <p:cNvSpPr/>
              <p:nvPr/>
            </p:nvSpPr>
            <p:spPr>
              <a:xfrm>
                <a:off x="6952825" y="3590863"/>
                <a:ext cx="137625" cy="107775"/>
              </a:xfrm>
              <a:custGeom>
                <a:avLst/>
                <a:gdLst/>
                <a:ahLst/>
                <a:cxnLst/>
                <a:rect l="l" t="t" r="r" b="b"/>
                <a:pathLst>
                  <a:path w="5505" h="4311" extrusionOk="0">
                    <a:moveTo>
                      <a:pt x="412" y="1"/>
                    </a:moveTo>
                    <a:cubicBezTo>
                      <a:pt x="386" y="1"/>
                      <a:pt x="360" y="3"/>
                      <a:pt x="335" y="7"/>
                    </a:cubicBezTo>
                    <a:cubicBezTo>
                      <a:pt x="101" y="41"/>
                      <a:pt x="1" y="307"/>
                      <a:pt x="34" y="508"/>
                    </a:cubicBezTo>
                    <a:cubicBezTo>
                      <a:pt x="34" y="541"/>
                      <a:pt x="1068" y="4177"/>
                      <a:pt x="5071" y="4310"/>
                    </a:cubicBezTo>
                    <a:cubicBezTo>
                      <a:pt x="5305" y="4310"/>
                      <a:pt x="5505" y="4143"/>
                      <a:pt x="5505" y="3877"/>
                    </a:cubicBezTo>
                    <a:cubicBezTo>
                      <a:pt x="5505" y="3676"/>
                      <a:pt x="5338" y="3476"/>
                      <a:pt x="5071" y="3476"/>
                    </a:cubicBezTo>
                    <a:cubicBezTo>
                      <a:pt x="1736" y="3376"/>
                      <a:pt x="868" y="407"/>
                      <a:pt x="835" y="307"/>
                    </a:cubicBezTo>
                    <a:cubicBezTo>
                      <a:pt x="806" y="103"/>
                      <a:pt x="598" y="1"/>
                      <a:pt x="412"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313"/>
              <p:cNvSpPr/>
              <p:nvPr/>
            </p:nvSpPr>
            <p:spPr>
              <a:xfrm>
                <a:off x="6973675" y="3611888"/>
                <a:ext cx="107600" cy="85575"/>
              </a:xfrm>
              <a:custGeom>
                <a:avLst/>
                <a:gdLst/>
                <a:ahLst/>
                <a:cxnLst/>
                <a:rect l="l" t="t" r="r" b="b"/>
                <a:pathLst>
                  <a:path w="4304" h="3423" extrusionOk="0">
                    <a:moveTo>
                      <a:pt x="2136" y="0"/>
                    </a:moveTo>
                    <a:cubicBezTo>
                      <a:pt x="2136" y="0"/>
                      <a:pt x="1" y="2035"/>
                      <a:pt x="134" y="3002"/>
                    </a:cubicBezTo>
                    <a:cubicBezTo>
                      <a:pt x="154" y="3317"/>
                      <a:pt x="856" y="3423"/>
                      <a:pt x="1594" y="3423"/>
                    </a:cubicBezTo>
                    <a:cubicBezTo>
                      <a:pt x="2109" y="3423"/>
                      <a:pt x="2641" y="3371"/>
                      <a:pt x="2970" y="3302"/>
                    </a:cubicBezTo>
                    <a:cubicBezTo>
                      <a:pt x="3537" y="3169"/>
                      <a:pt x="3670" y="2802"/>
                      <a:pt x="3870" y="2535"/>
                    </a:cubicBezTo>
                    <a:cubicBezTo>
                      <a:pt x="4304" y="1935"/>
                      <a:pt x="4237" y="1134"/>
                      <a:pt x="4237" y="1134"/>
                    </a:cubicBezTo>
                    <a:lnTo>
                      <a:pt x="2903" y="367"/>
                    </a:lnTo>
                    <a:lnTo>
                      <a:pt x="2136" y="0"/>
                    </a:ln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313"/>
              <p:cNvSpPr/>
              <p:nvPr/>
            </p:nvSpPr>
            <p:spPr>
              <a:xfrm>
                <a:off x="7283900" y="3696113"/>
                <a:ext cx="390300" cy="597950"/>
              </a:xfrm>
              <a:custGeom>
                <a:avLst/>
                <a:gdLst/>
                <a:ahLst/>
                <a:cxnLst/>
                <a:rect l="l" t="t" r="r" b="b"/>
                <a:pathLst>
                  <a:path w="15612" h="23918" extrusionOk="0">
                    <a:moveTo>
                      <a:pt x="8140" y="0"/>
                    </a:moveTo>
                    <a:cubicBezTo>
                      <a:pt x="8140" y="0"/>
                      <a:pt x="6105" y="4437"/>
                      <a:pt x="4604" y="8473"/>
                    </a:cubicBezTo>
                    <a:cubicBezTo>
                      <a:pt x="3103" y="12509"/>
                      <a:pt x="1" y="23517"/>
                      <a:pt x="1" y="23517"/>
                    </a:cubicBezTo>
                    <a:lnTo>
                      <a:pt x="3503" y="23917"/>
                    </a:lnTo>
                    <a:cubicBezTo>
                      <a:pt x="3503" y="23917"/>
                      <a:pt x="6672" y="13743"/>
                      <a:pt x="8574" y="10107"/>
                    </a:cubicBezTo>
                    <a:cubicBezTo>
                      <a:pt x="10442" y="6505"/>
                      <a:pt x="15612" y="3136"/>
                      <a:pt x="15612" y="3136"/>
                    </a:cubicBezTo>
                    <a:lnTo>
                      <a:pt x="8140" y="0"/>
                    </a:ln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313"/>
              <p:cNvSpPr/>
              <p:nvPr/>
            </p:nvSpPr>
            <p:spPr>
              <a:xfrm>
                <a:off x="7157150" y="4265688"/>
                <a:ext cx="241875" cy="111175"/>
              </a:xfrm>
              <a:custGeom>
                <a:avLst/>
                <a:gdLst/>
                <a:ahLst/>
                <a:cxnLst/>
                <a:rect l="l" t="t" r="r" b="b"/>
                <a:pathLst>
                  <a:path w="9675" h="4447" extrusionOk="0">
                    <a:moveTo>
                      <a:pt x="6705" y="0"/>
                    </a:moveTo>
                    <a:cubicBezTo>
                      <a:pt x="6705" y="0"/>
                      <a:pt x="5381" y="757"/>
                      <a:pt x="3907" y="757"/>
                    </a:cubicBezTo>
                    <a:cubicBezTo>
                      <a:pt x="3630" y="757"/>
                      <a:pt x="3348" y="731"/>
                      <a:pt x="3069" y="667"/>
                    </a:cubicBezTo>
                    <a:cubicBezTo>
                      <a:pt x="2667" y="565"/>
                      <a:pt x="2313" y="523"/>
                      <a:pt x="2002" y="523"/>
                    </a:cubicBezTo>
                    <a:cubicBezTo>
                      <a:pt x="483" y="523"/>
                      <a:pt x="0" y="1535"/>
                      <a:pt x="0" y="1535"/>
                    </a:cubicBezTo>
                    <a:cubicBezTo>
                      <a:pt x="0" y="1535"/>
                      <a:pt x="968" y="2302"/>
                      <a:pt x="3003" y="2836"/>
                    </a:cubicBezTo>
                    <a:cubicBezTo>
                      <a:pt x="4570" y="3236"/>
                      <a:pt x="6138" y="4003"/>
                      <a:pt x="7472" y="4370"/>
                    </a:cubicBezTo>
                    <a:cubicBezTo>
                      <a:pt x="7677" y="4424"/>
                      <a:pt x="7861" y="4446"/>
                      <a:pt x="8025" y="4446"/>
                    </a:cubicBezTo>
                    <a:cubicBezTo>
                      <a:pt x="8879" y="4446"/>
                      <a:pt x="9207" y="3836"/>
                      <a:pt x="9207" y="3836"/>
                    </a:cubicBezTo>
                    <a:cubicBezTo>
                      <a:pt x="9207" y="3836"/>
                      <a:pt x="9674" y="1001"/>
                      <a:pt x="9074" y="534"/>
                    </a:cubicBezTo>
                    <a:cubicBezTo>
                      <a:pt x="9041" y="510"/>
                      <a:pt x="9009" y="499"/>
                      <a:pt x="8977" y="499"/>
                    </a:cubicBezTo>
                    <a:cubicBezTo>
                      <a:pt x="8751" y="499"/>
                      <a:pt x="8505" y="1005"/>
                      <a:pt x="8104" y="1005"/>
                    </a:cubicBezTo>
                    <a:cubicBezTo>
                      <a:pt x="8083" y="1005"/>
                      <a:pt x="8061" y="1004"/>
                      <a:pt x="8040" y="1001"/>
                    </a:cubicBezTo>
                    <a:cubicBezTo>
                      <a:pt x="7506" y="901"/>
                      <a:pt x="6705" y="0"/>
                      <a:pt x="6705" y="0"/>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313"/>
              <p:cNvSpPr/>
              <p:nvPr/>
            </p:nvSpPr>
            <p:spPr>
              <a:xfrm>
                <a:off x="6704325" y="3964638"/>
                <a:ext cx="511225" cy="510375"/>
              </a:xfrm>
              <a:custGeom>
                <a:avLst/>
                <a:gdLst/>
                <a:ahLst/>
                <a:cxnLst/>
                <a:rect l="l" t="t" r="r" b="b"/>
                <a:pathLst>
                  <a:path w="20449" h="20415" extrusionOk="0">
                    <a:moveTo>
                      <a:pt x="10241" y="934"/>
                    </a:moveTo>
                    <a:cubicBezTo>
                      <a:pt x="15311" y="934"/>
                      <a:pt x="19481" y="5104"/>
                      <a:pt x="19481" y="10208"/>
                    </a:cubicBezTo>
                    <a:cubicBezTo>
                      <a:pt x="19481" y="15278"/>
                      <a:pt x="15311" y="19447"/>
                      <a:pt x="10241" y="19447"/>
                    </a:cubicBezTo>
                    <a:cubicBezTo>
                      <a:pt x="5138" y="19447"/>
                      <a:pt x="968" y="15278"/>
                      <a:pt x="968" y="10208"/>
                    </a:cubicBezTo>
                    <a:cubicBezTo>
                      <a:pt x="968" y="5104"/>
                      <a:pt x="5138" y="934"/>
                      <a:pt x="10241" y="934"/>
                    </a:cubicBezTo>
                    <a:close/>
                    <a:moveTo>
                      <a:pt x="10241" y="0"/>
                    </a:moveTo>
                    <a:cubicBezTo>
                      <a:pt x="4604" y="0"/>
                      <a:pt x="1" y="4570"/>
                      <a:pt x="1" y="10208"/>
                    </a:cubicBezTo>
                    <a:cubicBezTo>
                      <a:pt x="1" y="15845"/>
                      <a:pt x="4604" y="20415"/>
                      <a:pt x="10241" y="20415"/>
                    </a:cubicBezTo>
                    <a:cubicBezTo>
                      <a:pt x="15845" y="20415"/>
                      <a:pt x="20448" y="15845"/>
                      <a:pt x="20448" y="10208"/>
                    </a:cubicBezTo>
                    <a:cubicBezTo>
                      <a:pt x="20448" y="4570"/>
                      <a:pt x="15845" y="0"/>
                      <a:pt x="10241"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313"/>
              <p:cNvSpPr/>
              <p:nvPr/>
            </p:nvSpPr>
            <p:spPr>
              <a:xfrm>
                <a:off x="6935325" y="4193138"/>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313"/>
              <p:cNvSpPr/>
              <p:nvPr/>
            </p:nvSpPr>
            <p:spPr>
              <a:xfrm>
                <a:off x="7470700" y="3964638"/>
                <a:ext cx="511225" cy="510375"/>
              </a:xfrm>
              <a:custGeom>
                <a:avLst/>
                <a:gdLst/>
                <a:ahLst/>
                <a:cxnLst/>
                <a:rect l="l" t="t" r="r" b="b"/>
                <a:pathLst>
                  <a:path w="20449" h="20415" extrusionOk="0">
                    <a:moveTo>
                      <a:pt x="10208" y="934"/>
                    </a:moveTo>
                    <a:cubicBezTo>
                      <a:pt x="15312" y="934"/>
                      <a:pt x="19481" y="5104"/>
                      <a:pt x="19481" y="10208"/>
                    </a:cubicBezTo>
                    <a:cubicBezTo>
                      <a:pt x="19481" y="15278"/>
                      <a:pt x="15312"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45" y="20415"/>
                      <a:pt x="20449" y="15845"/>
                      <a:pt x="20449" y="10208"/>
                    </a:cubicBezTo>
                    <a:cubicBezTo>
                      <a:pt x="20449" y="4570"/>
                      <a:pt x="15845" y="0"/>
                      <a:pt x="10208"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313"/>
              <p:cNvSpPr/>
              <p:nvPr/>
            </p:nvSpPr>
            <p:spPr>
              <a:xfrm>
                <a:off x="7700875" y="4193138"/>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313"/>
              <p:cNvSpPr/>
              <p:nvPr/>
            </p:nvSpPr>
            <p:spPr>
              <a:xfrm>
                <a:off x="7032900" y="3832863"/>
                <a:ext cx="554575" cy="41725"/>
              </a:xfrm>
              <a:custGeom>
                <a:avLst/>
                <a:gdLst/>
                <a:ahLst/>
                <a:cxnLst/>
                <a:rect l="l" t="t" r="r" b="b"/>
                <a:pathLst>
                  <a:path w="22183" h="1669" extrusionOk="0">
                    <a:moveTo>
                      <a:pt x="434" y="1"/>
                    </a:moveTo>
                    <a:cubicBezTo>
                      <a:pt x="200" y="1"/>
                      <a:pt x="0" y="168"/>
                      <a:pt x="0" y="434"/>
                    </a:cubicBezTo>
                    <a:cubicBezTo>
                      <a:pt x="0" y="635"/>
                      <a:pt x="167" y="835"/>
                      <a:pt x="434" y="835"/>
                    </a:cubicBezTo>
                    <a:lnTo>
                      <a:pt x="21782" y="1669"/>
                    </a:lnTo>
                    <a:cubicBezTo>
                      <a:pt x="21983" y="1669"/>
                      <a:pt x="22183" y="1502"/>
                      <a:pt x="22183" y="1268"/>
                    </a:cubicBezTo>
                    <a:cubicBezTo>
                      <a:pt x="22183" y="1035"/>
                      <a:pt x="22016" y="835"/>
                      <a:pt x="21782" y="835"/>
                    </a:cubicBezTo>
                    <a:lnTo>
                      <a:pt x="434" y="1"/>
                    </a:ln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313"/>
              <p:cNvSpPr/>
              <p:nvPr/>
            </p:nvSpPr>
            <p:spPr>
              <a:xfrm>
                <a:off x="7273900" y="4198538"/>
                <a:ext cx="72575" cy="177250"/>
              </a:xfrm>
              <a:custGeom>
                <a:avLst/>
                <a:gdLst/>
                <a:ahLst/>
                <a:cxnLst/>
                <a:rect l="l" t="t" r="r" b="b"/>
                <a:pathLst>
                  <a:path w="2903" h="7090" extrusionOk="0">
                    <a:moveTo>
                      <a:pt x="2450" y="0"/>
                    </a:moveTo>
                    <a:cubicBezTo>
                      <a:pt x="2269" y="0"/>
                      <a:pt x="2118" y="125"/>
                      <a:pt x="2035" y="318"/>
                    </a:cubicBezTo>
                    <a:lnTo>
                      <a:pt x="34" y="6556"/>
                    </a:lnTo>
                    <a:cubicBezTo>
                      <a:pt x="0" y="6822"/>
                      <a:pt x="134" y="7023"/>
                      <a:pt x="334" y="7089"/>
                    </a:cubicBezTo>
                    <a:lnTo>
                      <a:pt x="467" y="7089"/>
                    </a:lnTo>
                    <a:cubicBezTo>
                      <a:pt x="634" y="7089"/>
                      <a:pt x="801" y="7023"/>
                      <a:pt x="868" y="6822"/>
                    </a:cubicBezTo>
                    <a:lnTo>
                      <a:pt x="2869" y="551"/>
                    </a:lnTo>
                    <a:cubicBezTo>
                      <a:pt x="2903" y="318"/>
                      <a:pt x="2802" y="84"/>
                      <a:pt x="2569" y="18"/>
                    </a:cubicBezTo>
                    <a:cubicBezTo>
                      <a:pt x="2528" y="6"/>
                      <a:pt x="2489" y="0"/>
                      <a:pt x="2450"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313"/>
              <p:cNvSpPr/>
              <p:nvPr/>
            </p:nvSpPr>
            <p:spPr>
              <a:xfrm>
                <a:off x="7227200" y="4339988"/>
                <a:ext cx="115100" cy="52375"/>
              </a:xfrm>
              <a:custGeom>
                <a:avLst/>
                <a:gdLst/>
                <a:ahLst/>
                <a:cxnLst/>
                <a:rect l="l" t="t" r="r" b="b"/>
                <a:pathLst>
                  <a:path w="4604" h="2095" extrusionOk="0">
                    <a:moveTo>
                      <a:pt x="542" y="1"/>
                    </a:moveTo>
                    <a:cubicBezTo>
                      <a:pt x="334" y="1"/>
                      <a:pt x="147" y="150"/>
                      <a:pt x="67" y="364"/>
                    </a:cubicBezTo>
                    <a:cubicBezTo>
                      <a:pt x="0" y="597"/>
                      <a:pt x="167" y="898"/>
                      <a:pt x="401" y="964"/>
                    </a:cubicBezTo>
                    <a:lnTo>
                      <a:pt x="3903" y="2065"/>
                    </a:lnTo>
                    <a:cubicBezTo>
                      <a:pt x="3957" y="2085"/>
                      <a:pt x="4010" y="2094"/>
                      <a:pt x="4062" y="2094"/>
                    </a:cubicBezTo>
                    <a:cubicBezTo>
                      <a:pt x="4270" y="2094"/>
                      <a:pt x="4457" y="1945"/>
                      <a:pt x="4537" y="1732"/>
                    </a:cubicBezTo>
                    <a:cubicBezTo>
                      <a:pt x="4604" y="1465"/>
                      <a:pt x="4437" y="1198"/>
                      <a:pt x="4203" y="1098"/>
                    </a:cubicBezTo>
                    <a:lnTo>
                      <a:pt x="701" y="30"/>
                    </a:lnTo>
                    <a:cubicBezTo>
                      <a:pt x="648" y="10"/>
                      <a:pt x="594" y="1"/>
                      <a:pt x="542" y="1"/>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313"/>
              <p:cNvSpPr/>
              <p:nvPr/>
            </p:nvSpPr>
            <p:spPr>
              <a:xfrm>
                <a:off x="7260550" y="4128913"/>
                <a:ext cx="170975" cy="170975"/>
              </a:xfrm>
              <a:custGeom>
                <a:avLst/>
                <a:gdLst/>
                <a:ahLst/>
                <a:cxnLst/>
                <a:rect l="l" t="t" r="r" b="b"/>
                <a:pathLst>
                  <a:path w="6839" h="6839" extrusionOk="0">
                    <a:moveTo>
                      <a:pt x="3403" y="1"/>
                    </a:moveTo>
                    <a:cubicBezTo>
                      <a:pt x="1502" y="1"/>
                      <a:pt x="1" y="1535"/>
                      <a:pt x="1" y="3403"/>
                    </a:cubicBezTo>
                    <a:cubicBezTo>
                      <a:pt x="1" y="5304"/>
                      <a:pt x="1502" y="6839"/>
                      <a:pt x="3403" y="6839"/>
                    </a:cubicBezTo>
                    <a:cubicBezTo>
                      <a:pt x="5305" y="6839"/>
                      <a:pt x="6839" y="5304"/>
                      <a:pt x="6839" y="3403"/>
                    </a:cubicBezTo>
                    <a:cubicBezTo>
                      <a:pt x="6839" y="1535"/>
                      <a:pt x="5305" y="1"/>
                      <a:pt x="3403"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313"/>
              <p:cNvSpPr/>
              <p:nvPr/>
            </p:nvSpPr>
            <p:spPr>
              <a:xfrm>
                <a:off x="6946175" y="3534788"/>
                <a:ext cx="144275" cy="693400"/>
              </a:xfrm>
              <a:custGeom>
                <a:avLst/>
                <a:gdLst/>
                <a:ahLst/>
                <a:cxnLst/>
                <a:rect l="l" t="t" r="r" b="b"/>
                <a:pathLst>
                  <a:path w="5771" h="27736" extrusionOk="0">
                    <a:moveTo>
                      <a:pt x="1545" y="1"/>
                    </a:moveTo>
                    <a:cubicBezTo>
                      <a:pt x="1378" y="1"/>
                      <a:pt x="1224" y="155"/>
                      <a:pt x="1168" y="382"/>
                    </a:cubicBezTo>
                    <a:cubicBezTo>
                      <a:pt x="1168" y="449"/>
                      <a:pt x="834" y="3218"/>
                      <a:pt x="2335" y="4819"/>
                    </a:cubicBezTo>
                    <a:cubicBezTo>
                      <a:pt x="2969" y="5486"/>
                      <a:pt x="3803" y="5853"/>
                      <a:pt x="4804" y="5919"/>
                    </a:cubicBezTo>
                    <a:lnTo>
                      <a:pt x="67" y="27235"/>
                    </a:lnTo>
                    <a:cubicBezTo>
                      <a:pt x="0" y="27435"/>
                      <a:pt x="167" y="27702"/>
                      <a:pt x="400" y="27735"/>
                    </a:cubicBezTo>
                    <a:lnTo>
                      <a:pt x="467" y="27735"/>
                    </a:lnTo>
                    <a:cubicBezTo>
                      <a:pt x="634" y="27735"/>
                      <a:pt x="834" y="27602"/>
                      <a:pt x="901" y="27402"/>
                    </a:cubicBezTo>
                    <a:lnTo>
                      <a:pt x="5738" y="5619"/>
                    </a:lnTo>
                    <a:cubicBezTo>
                      <a:pt x="5771" y="5519"/>
                      <a:pt x="5738" y="5352"/>
                      <a:pt x="5637" y="5252"/>
                    </a:cubicBezTo>
                    <a:cubicBezTo>
                      <a:pt x="5571" y="5119"/>
                      <a:pt x="5437" y="5086"/>
                      <a:pt x="5304" y="5086"/>
                    </a:cubicBezTo>
                    <a:cubicBezTo>
                      <a:pt x="5248" y="5087"/>
                      <a:pt x="5194" y="5088"/>
                      <a:pt x="5139" y="5088"/>
                    </a:cubicBezTo>
                    <a:cubicBezTo>
                      <a:pt x="4215" y="5088"/>
                      <a:pt x="3473" y="4819"/>
                      <a:pt x="2969" y="4252"/>
                    </a:cubicBezTo>
                    <a:cubicBezTo>
                      <a:pt x="1735" y="2951"/>
                      <a:pt x="2002" y="516"/>
                      <a:pt x="2002" y="449"/>
                    </a:cubicBezTo>
                    <a:cubicBezTo>
                      <a:pt x="2002" y="249"/>
                      <a:pt x="1901" y="49"/>
                      <a:pt x="1635" y="15"/>
                    </a:cubicBezTo>
                    <a:cubicBezTo>
                      <a:pt x="1605" y="5"/>
                      <a:pt x="1575" y="1"/>
                      <a:pt x="1545"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313"/>
              <p:cNvSpPr/>
              <p:nvPr/>
            </p:nvSpPr>
            <p:spPr>
              <a:xfrm>
                <a:off x="7362300" y="3810038"/>
                <a:ext cx="253525" cy="419800"/>
              </a:xfrm>
              <a:custGeom>
                <a:avLst/>
                <a:gdLst/>
                <a:ahLst/>
                <a:cxnLst/>
                <a:rect l="l" t="t" r="r" b="b"/>
                <a:pathLst>
                  <a:path w="10141" h="16792" extrusionOk="0">
                    <a:moveTo>
                      <a:pt x="9683" y="1"/>
                    </a:moveTo>
                    <a:cubicBezTo>
                      <a:pt x="9539" y="1"/>
                      <a:pt x="9399" y="75"/>
                      <a:pt x="9307" y="213"/>
                    </a:cubicBezTo>
                    <a:lnTo>
                      <a:pt x="100" y="16191"/>
                    </a:lnTo>
                    <a:cubicBezTo>
                      <a:pt x="0" y="16392"/>
                      <a:pt x="34" y="16625"/>
                      <a:pt x="267" y="16758"/>
                    </a:cubicBezTo>
                    <a:cubicBezTo>
                      <a:pt x="334" y="16792"/>
                      <a:pt x="367" y="16792"/>
                      <a:pt x="467" y="16792"/>
                    </a:cubicBezTo>
                    <a:cubicBezTo>
                      <a:pt x="601" y="16792"/>
                      <a:pt x="768" y="16758"/>
                      <a:pt x="834" y="16592"/>
                    </a:cubicBezTo>
                    <a:lnTo>
                      <a:pt x="10041" y="614"/>
                    </a:lnTo>
                    <a:cubicBezTo>
                      <a:pt x="10141" y="413"/>
                      <a:pt x="10108" y="180"/>
                      <a:pt x="9874" y="47"/>
                    </a:cubicBezTo>
                    <a:cubicBezTo>
                      <a:pt x="9812" y="16"/>
                      <a:pt x="9747" y="1"/>
                      <a:pt x="9683"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313"/>
              <p:cNvSpPr/>
              <p:nvPr/>
            </p:nvSpPr>
            <p:spPr>
              <a:xfrm>
                <a:off x="7503825" y="3752488"/>
                <a:ext cx="263775" cy="87450"/>
              </a:xfrm>
              <a:custGeom>
                <a:avLst/>
                <a:gdLst/>
                <a:ahLst/>
                <a:cxnLst/>
                <a:rect l="l" t="t" r="r" b="b"/>
                <a:pathLst>
                  <a:path w="10551" h="3498" extrusionOk="0">
                    <a:moveTo>
                      <a:pt x="7648" y="1"/>
                    </a:moveTo>
                    <a:cubicBezTo>
                      <a:pt x="6342" y="1"/>
                      <a:pt x="6239" y="863"/>
                      <a:pt x="4311" y="863"/>
                    </a:cubicBezTo>
                    <a:cubicBezTo>
                      <a:pt x="4167" y="863"/>
                      <a:pt x="4012" y="858"/>
                      <a:pt x="3846" y="847"/>
                    </a:cubicBezTo>
                    <a:cubicBezTo>
                      <a:pt x="2923" y="790"/>
                      <a:pt x="2211" y="736"/>
                      <a:pt x="1669" y="736"/>
                    </a:cubicBezTo>
                    <a:cubicBezTo>
                      <a:pt x="642" y="736"/>
                      <a:pt x="219" y="928"/>
                      <a:pt x="110" y="1648"/>
                    </a:cubicBezTo>
                    <a:cubicBezTo>
                      <a:pt x="1" y="2550"/>
                      <a:pt x="4396" y="3497"/>
                      <a:pt x="6719" y="3497"/>
                    </a:cubicBezTo>
                    <a:cubicBezTo>
                      <a:pt x="7231" y="3497"/>
                      <a:pt x="7642" y="3451"/>
                      <a:pt x="7882" y="3349"/>
                    </a:cubicBezTo>
                    <a:cubicBezTo>
                      <a:pt x="10551" y="2248"/>
                      <a:pt x="10284" y="380"/>
                      <a:pt x="8216" y="47"/>
                    </a:cubicBezTo>
                    <a:cubicBezTo>
                      <a:pt x="8003" y="15"/>
                      <a:pt x="7815" y="1"/>
                      <a:pt x="7648"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313"/>
              <p:cNvSpPr/>
              <p:nvPr/>
            </p:nvSpPr>
            <p:spPr>
              <a:xfrm>
                <a:off x="7027050" y="3853938"/>
                <a:ext cx="710550" cy="377575"/>
              </a:xfrm>
              <a:custGeom>
                <a:avLst/>
                <a:gdLst/>
                <a:ahLst/>
                <a:cxnLst/>
                <a:rect l="l" t="t" r="r" b="b"/>
                <a:pathLst>
                  <a:path w="28422" h="15103" extrusionOk="0">
                    <a:moveTo>
                      <a:pt x="21999" y="1"/>
                    </a:moveTo>
                    <a:cubicBezTo>
                      <a:pt x="21949" y="1"/>
                      <a:pt x="21898" y="9"/>
                      <a:pt x="21850" y="25"/>
                    </a:cubicBezTo>
                    <a:cubicBezTo>
                      <a:pt x="21616" y="125"/>
                      <a:pt x="21549" y="359"/>
                      <a:pt x="21616" y="592"/>
                    </a:cubicBezTo>
                    <a:lnTo>
                      <a:pt x="27387" y="14269"/>
                    </a:lnTo>
                    <a:lnTo>
                      <a:pt x="12877" y="14102"/>
                    </a:lnTo>
                    <a:lnTo>
                      <a:pt x="768" y="1093"/>
                    </a:lnTo>
                    <a:cubicBezTo>
                      <a:pt x="678" y="966"/>
                      <a:pt x="577" y="908"/>
                      <a:pt x="473" y="908"/>
                    </a:cubicBezTo>
                    <a:cubicBezTo>
                      <a:pt x="384" y="908"/>
                      <a:pt x="293" y="949"/>
                      <a:pt x="201" y="1026"/>
                    </a:cubicBezTo>
                    <a:cubicBezTo>
                      <a:pt x="1" y="1193"/>
                      <a:pt x="1" y="1459"/>
                      <a:pt x="168" y="1626"/>
                    </a:cubicBezTo>
                    <a:lnTo>
                      <a:pt x="12376" y="14802"/>
                    </a:lnTo>
                    <a:cubicBezTo>
                      <a:pt x="12443" y="14869"/>
                      <a:pt x="12543" y="14936"/>
                      <a:pt x="12676" y="14936"/>
                    </a:cubicBezTo>
                    <a:lnTo>
                      <a:pt x="28021" y="15103"/>
                    </a:lnTo>
                    <a:cubicBezTo>
                      <a:pt x="28188" y="15103"/>
                      <a:pt x="28288" y="15002"/>
                      <a:pt x="28354" y="14936"/>
                    </a:cubicBezTo>
                    <a:cubicBezTo>
                      <a:pt x="28421" y="14802"/>
                      <a:pt x="28421" y="14636"/>
                      <a:pt x="28388" y="14502"/>
                    </a:cubicBezTo>
                    <a:lnTo>
                      <a:pt x="22383" y="259"/>
                    </a:lnTo>
                    <a:cubicBezTo>
                      <a:pt x="22308" y="82"/>
                      <a:pt x="22155" y="1"/>
                      <a:pt x="21999"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313"/>
              <p:cNvSpPr/>
              <p:nvPr/>
            </p:nvSpPr>
            <p:spPr>
              <a:xfrm>
                <a:off x="7271400" y="4058863"/>
                <a:ext cx="66725" cy="48400"/>
              </a:xfrm>
              <a:custGeom>
                <a:avLst/>
                <a:gdLst/>
                <a:ahLst/>
                <a:cxnLst/>
                <a:rect l="l" t="t" r="r" b="b"/>
                <a:pathLst>
                  <a:path w="2669" h="1936" extrusionOk="0">
                    <a:moveTo>
                      <a:pt x="2602" y="1"/>
                    </a:moveTo>
                    <a:lnTo>
                      <a:pt x="0" y="301"/>
                    </a:lnTo>
                    <a:lnTo>
                      <a:pt x="234" y="1935"/>
                    </a:lnTo>
                    <a:lnTo>
                      <a:pt x="2669" y="1735"/>
                    </a:lnTo>
                    <a:lnTo>
                      <a:pt x="2602" y="1"/>
                    </a:lnTo>
                    <a:close/>
                  </a:path>
                </a:pathLst>
              </a:custGeom>
              <a:solidFill>
                <a:srgbClr val="E68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313"/>
              <p:cNvSpPr/>
              <p:nvPr/>
            </p:nvSpPr>
            <p:spPr>
              <a:xfrm>
                <a:off x="7133800" y="4069488"/>
                <a:ext cx="235200" cy="117600"/>
              </a:xfrm>
              <a:custGeom>
                <a:avLst/>
                <a:gdLst/>
                <a:ahLst/>
                <a:cxnLst/>
                <a:rect l="l" t="t" r="r" b="b"/>
                <a:pathLst>
                  <a:path w="9408" h="4704" extrusionOk="0">
                    <a:moveTo>
                      <a:pt x="7879" y="1"/>
                    </a:moveTo>
                    <a:cubicBezTo>
                      <a:pt x="7579" y="1"/>
                      <a:pt x="7612" y="718"/>
                      <a:pt x="7172" y="843"/>
                    </a:cubicBezTo>
                    <a:cubicBezTo>
                      <a:pt x="7100" y="866"/>
                      <a:pt x="7018" y="875"/>
                      <a:pt x="6931" y="875"/>
                    </a:cubicBezTo>
                    <a:cubicBezTo>
                      <a:pt x="6370" y="875"/>
                      <a:pt x="5571" y="476"/>
                      <a:pt x="5571" y="476"/>
                    </a:cubicBezTo>
                    <a:cubicBezTo>
                      <a:pt x="5571" y="476"/>
                      <a:pt x="4270" y="2211"/>
                      <a:pt x="2502" y="2544"/>
                    </a:cubicBezTo>
                    <a:cubicBezTo>
                      <a:pt x="101" y="2978"/>
                      <a:pt x="0" y="4579"/>
                      <a:pt x="0" y="4579"/>
                    </a:cubicBezTo>
                    <a:cubicBezTo>
                      <a:pt x="0" y="4579"/>
                      <a:pt x="483" y="4703"/>
                      <a:pt x="1395" y="4703"/>
                    </a:cubicBezTo>
                    <a:cubicBezTo>
                      <a:pt x="1901" y="4703"/>
                      <a:pt x="2540" y="4665"/>
                      <a:pt x="3303" y="4546"/>
                    </a:cubicBezTo>
                    <a:cubicBezTo>
                      <a:pt x="4937" y="4279"/>
                      <a:pt x="6639" y="4346"/>
                      <a:pt x="8006" y="4146"/>
                    </a:cubicBezTo>
                    <a:cubicBezTo>
                      <a:pt x="9307" y="3912"/>
                      <a:pt x="9407" y="2978"/>
                      <a:pt x="9407" y="2978"/>
                    </a:cubicBezTo>
                    <a:cubicBezTo>
                      <a:pt x="9407" y="2978"/>
                      <a:pt x="8673" y="176"/>
                      <a:pt x="7939" y="9"/>
                    </a:cubicBezTo>
                    <a:cubicBezTo>
                      <a:pt x="7918" y="3"/>
                      <a:pt x="7898" y="1"/>
                      <a:pt x="7879"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313"/>
              <p:cNvSpPr/>
              <p:nvPr/>
            </p:nvSpPr>
            <p:spPr>
              <a:xfrm>
                <a:off x="7180025" y="3614838"/>
                <a:ext cx="530400" cy="461200"/>
              </a:xfrm>
              <a:custGeom>
                <a:avLst/>
                <a:gdLst/>
                <a:ahLst/>
                <a:cxnLst/>
                <a:rect l="l" t="t" r="r" b="b"/>
                <a:pathLst>
                  <a:path w="21216" h="18448" extrusionOk="0">
                    <a:moveTo>
                      <a:pt x="19615" y="1"/>
                    </a:moveTo>
                    <a:lnTo>
                      <a:pt x="11209" y="268"/>
                    </a:lnTo>
                    <a:cubicBezTo>
                      <a:pt x="11209" y="268"/>
                      <a:pt x="1768" y="3737"/>
                      <a:pt x="868" y="6672"/>
                    </a:cubicBezTo>
                    <a:cubicBezTo>
                      <a:pt x="1" y="9541"/>
                      <a:pt x="3636" y="18447"/>
                      <a:pt x="3636" y="18447"/>
                    </a:cubicBezTo>
                    <a:lnTo>
                      <a:pt x="6438" y="18180"/>
                    </a:lnTo>
                    <a:cubicBezTo>
                      <a:pt x="6438" y="18180"/>
                      <a:pt x="5438" y="10108"/>
                      <a:pt x="5871" y="8273"/>
                    </a:cubicBezTo>
                    <a:cubicBezTo>
                      <a:pt x="6305" y="6606"/>
                      <a:pt x="16479" y="8007"/>
                      <a:pt x="18847" y="6439"/>
                    </a:cubicBezTo>
                    <a:cubicBezTo>
                      <a:pt x="21216" y="4904"/>
                      <a:pt x="19615" y="1"/>
                      <a:pt x="19615" y="1"/>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313"/>
              <p:cNvSpPr/>
              <p:nvPr/>
            </p:nvSpPr>
            <p:spPr>
              <a:xfrm>
                <a:off x="7314750" y="3191463"/>
                <a:ext cx="437850" cy="542950"/>
              </a:xfrm>
              <a:custGeom>
                <a:avLst/>
                <a:gdLst/>
                <a:ahLst/>
                <a:cxnLst/>
                <a:rect l="l" t="t" r="r" b="b"/>
                <a:pathLst>
                  <a:path w="17514" h="21718" extrusionOk="0">
                    <a:moveTo>
                      <a:pt x="3143" y="1"/>
                    </a:moveTo>
                    <a:cubicBezTo>
                      <a:pt x="909" y="1"/>
                      <a:pt x="368" y="2307"/>
                      <a:pt x="368" y="2307"/>
                    </a:cubicBezTo>
                    <a:cubicBezTo>
                      <a:pt x="368" y="2307"/>
                      <a:pt x="1" y="4575"/>
                      <a:pt x="902" y="7110"/>
                    </a:cubicBezTo>
                    <a:cubicBezTo>
                      <a:pt x="2002" y="10146"/>
                      <a:pt x="3604" y="11613"/>
                      <a:pt x="4371" y="13648"/>
                    </a:cubicBezTo>
                    <a:cubicBezTo>
                      <a:pt x="5005" y="15349"/>
                      <a:pt x="5738" y="17551"/>
                      <a:pt x="5738" y="17551"/>
                    </a:cubicBezTo>
                    <a:cubicBezTo>
                      <a:pt x="5738" y="17551"/>
                      <a:pt x="10808" y="21717"/>
                      <a:pt x="13619" y="21717"/>
                    </a:cubicBezTo>
                    <a:cubicBezTo>
                      <a:pt x="14266" y="21717"/>
                      <a:pt x="14793" y="21496"/>
                      <a:pt x="15112" y="20953"/>
                    </a:cubicBezTo>
                    <a:cubicBezTo>
                      <a:pt x="17513" y="16850"/>
                      <a:pt x="11576" y="5042"/>
                      <a:pt x="7273" y="1806"/>
                    </a:cubicBezTo>
                    <a:cubicBezTo>
                      <a:pt x="5487" y="464"/>
                      <a:pt x="4145" y="1"/>
                      <a:pt x="3143" y="1"/>
                    </a:cubicBezTo>
                    <a:close/>
                  </a:path>
                </a:pathLst>
              </a:custGeom>
              <a:solidFill>
                <a:srgbClr val="609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313"/>
              <p:cNvSpPr/>
              <p:nvPr/>
            </p:nvSpPr>
            <p:spPr>
              <a:xfrm>
                <a:off x="7078750" y="3386713"/>
                <a:ext cx="312750" cy="250200"/>
              </a:xfrm>
              <a:custGeom>
                <a:avLst/>
                <a:gdLst/>
                <a:ahLst/>
                <a:cxnLst/>
                <a:rect l="l" t="t" r="r" b="b"/>
                <a:pathLst>
                  <a:path w="12510" h="10008" extrusionOk="0">
                    <a:moveTo>
                      <a:pt x="9274" y="1"/>
                    </a:moveTo>
                    <a:cubicBezTo>
                      <a:pt x="9274" y="1"/>
                      <a:pt x="8173" y="2202"/>
                      <a:pt x="5138" y="4971"/>
                    </a:cubicBezTo>
                    <a:cubicBezTo>
                      <a:pt x="3603" y="6339"/>
                      <a:pt x="1" y="7673"/>
                      <a:pt x="1" y="7673"/>
                    </a:cubicBezTo>
                    <a:lnTo>
                      <a:pt x="635" y="10008"/>
                    </a:lnTo>
                    <a:cubicBezTo>
                      <a:pt x="635" y="10008"/>
                      <a:pt x="7540" y="7940"/>
                      <a:pt x="9007" y="5872"/>
                    </a:cubicBezTo>
                    <a:cubicBezTo>
                      <a:pt x="10508" y="3837"/>
                      <a:pt x="12510" y="1035"/>
                      <a:pt x="12510" y="1035"/>
                    </a:cubicBezTo>
                    <a:lnTo>
                      <a:pt x="9274" y="1"/>
                    </a:lnTo>
                    <a:close/>
                  </a:path>
                </a:pathLst>
              </a:custGeom>
              <a:solidFill>
                <a:srgbClr val="E68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313"/>
              <p:cNvSpPr/>
              <p:nvPr/>
            </p:nvSpPr>
            <p:spPr>
              <a:xfrm>
                <a:off x="7279725" y="3272913"/>
                <a:ext cx="178500" cy="181375"/>
              </a:xfrm>
              <a:custGeom>
                <a:avLst/>
                <a:gdLst/>
                <a:ahLst/>
                <a:cxnLst/>
                <a:rect l="l" t="t" r="r" b="b"/>
                <a:pathLst>
                  <a:path w="7140" h="7255" extrusionOk="0">
                    <a:moveTo>
                      <a:pt x="4576" y="0"/>
                    </a:moveTo>
                    <a:cubicBezTo>
                      <a:pt x="2554" y="0"/>
                      <a:pt x="1" y="5020"/>
                      <a:pt x="1" y="5020"/>
                    </a:cubicBezTo>
                    <a:lnTo>
                      <a:pt x="3670" y="7255"/>
                    </a:lnTo>
                    <a:cubicBezTo>
                      <a:pt x="3670" y="7255"/>
                      <a:pt x="7139" y="917"/>
                      <a:pt x="5005" y="83"/>
                    </a:cubicBezTo>
                    <a:cubicBezTo>
                      <a:pt x="4865" y="27"/>
                      <a:pt x="4722" y="0"/>
                      <a:pt x="4576" y="0"/>
                    </a:cubicBezTo>
                    <a:close/>
                  </a:path>
                </a:pathLst>
              </a:custGeom>
              <a:solidFill>
                <a:srgbClr val="609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313"/>
              <p:cNvSpPr/>
              <p:nvPr/>
            </p:nvSpPr>
            <p:spPr>
              <a:xfrm>
                <a:off x="6971175" y="3576863"/>
                <a:ext cx="129300" cy="110875"/>
              </a:xfrm>
              <a:custGeom>
                <a:avLst/>
                <a:gdLst/>
                <a:ahLst/>
                <a:cxnLst/>
                <a:rect l="l" t="t" r="r" b="b"/>
                <a:pathLst>
                  <a:path w="5172" h="4435" extrusionOk="0">
                    <a:moveTo>
                      <a:pt x="4337" y="0"/>
                    </a:moveTo>
                    <a:cubicBezTo>
                      <a:pt x="4337" y="0"/>
                      <a:pt x="1135" y="834"/>
                      <a:pt x="735" y="1201"/>
                    </a:cubicBezTo>
                    <a:cubicBezTo>
                      <a:pt x="301" y="1568"/>
                      <a:pt x="1" y="2402"/>
                      <a:pt x="835" y="3102"/>
                    </a:cubicBezTo>
                    <a:cubicBezTo>
                      <a:pt x="1580" y="3728"/>
                      <a:pt x="2272" y="4435"/>
                      <a:pt x="2887" y="4435"/>
                    </a:cubicBezTo>
                    <a:cubicBezTo>
                      <a:pt x="2960" y="4435"/>
                      <a:pt x="3032" y="4425"/>
                      <a:pt x="3103" y="4403"/>
                    </a:cubicBezTo>
                    <a:cubicBezTo>
                      <a:pt x="3770" y="4203"/>
                      <a:pt x="5171" y="2402"/>
                      <a:pt x="5171" y="2402"/>
                    </a:cubicBezTo>
                    <a:lnTo>
                      <a:pt x="4337" y="0"/>
                    </a:lnTo>
                    <a:close/>
                  </a:path>
                </a:pathLst>
              </a:custGeom>
              <a:solidFill>
                <a:srgbClr val="E68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313"/>
              <p:cNvSpPr/>
              <p:nvPr/>
            </p:nvSpPr>
            <p:spPr>
              <a:xfrm>
                <a:off x="7296425" y="3157388"/>
                <a:ext cx="98425" cy="107600"/>
              </a:xfrm>
              <a:custGeom>
                <a:avLst/>
                <a:gdLst/>
                <a:ahLst/>
                <a:cxnLst/>
                <a:rect l="l" t="t" r="r" b="b"/>
                <a:pathLst>
                  <a:path w="3937" h="4304" extrusionOk="0">
                    <a:moveTo>
                      <a:pt x="2168" y="0"/>
                    </a:moveTo>
                    <a:lnTo>
                      <a:pt x="0" y="2369"/>
                    </a:lnTo>
                    <a:lnTo>
                      <a:pt x="1234" y="4304"/>
                    </a:lnTo>
                    <a:lnTo>
                      <a:pt x="3936" y="1335"/>
                    </a:lnTo>
                    <a:lnTo>
                      <a:pt x="2168" y="0"/>
                    </a:lnTo>
                    <a:close/>
                  </a:path>
                </a:pathLst>
              </a:custGeom>
              <a:solidFill>
                <a:srgbClr val="E68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313"/>
              <p:cNvSpPr/>
              <p:nvPr/>
            </p:nvSpPr>
            <p:spPr>
              <a:xfrm>
                <a:off x="7231375" y="3088413"/>
                <a:ext cx="134200" cy="144200"/>
              </a:xfrm>
              <a:custGeom>
                <a:avLst/>
                <a:gdLst/>
                <a:ahLst/>
                <a:cxnLst/>
                <a:rect l="l" t="t" r="r" b="b"/>
                <a:pathLst>
                  <a:path w="5368" h="5768" extrusionOk="0">
                    <a:moveTo>
                      <a:pt x="1727" y="0"/>
                    </a:moveTo>
                    <a:cubicBezTo>
                      <a:pt x="1472" y="0"/>
                      <a:pt x="1207" y="19"/>
                      <a:pt x="934" y="58"/>
                    </a:cubicBezTo>
                    <a:cubicBezTo>
                      <a:pt x="934" y="58"/>
                      <a:pt x="868" y="958"/>
                      <a:pt x="834" y="2059"/>
                    </a:cubicBezTo>
                    <a:lnTo>
                      <a:pt x="0" y="3360"/>
                    </a:lnTo>
                    <a:lnTo>
                      <a:pt x="701" y="3727"/>
                    </a:lnTo>
                    <a:cubicBezTo>
                      <a:pt x="701" y="4794"/>
                      <a:pt x="868" y="5595"/>
                      <a:pt x="1101" y="5728"/>
                    </a:cubicBezTo>
                    <a:cubicBezTo>
                      <a:pt x="1155" y="5755"/>
                      <a:pt x="1226" y="5768"/>
                      <a:pt x="1310" y="5768"/>
                    </a:cubicBezTo>
                    <a:cubicBezTo>
                      <a:pt x="2167" y="5768"/>
                      <a:pt x="4436" y="4456"/>
                      <a:pt x="4770" y="3393"/>
                    </a:cubicBezTo>
                    <a:cubicBezTo>
                      <a:pt x="5368" y="1363"/>
                      <a:pt x="3906" y="0"/>
                      <a:pt x="1727" y="0"/>
                    </a:cubicBezTo>
                    <a:close/>
                  </a:path>
                </a:pathLst>
              </a:custGeom>
              <a:solidFill>
                <a:srgbClr val="E68C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313"/>
              <p:cNvSpPr/>
              <p:nvPr/>
            </p:nvSpPr>
            <p:spPr>
              <a:xfrm>
                <a:off x="7332275" y="3114538"/>
                <a:ext cx="44225" cy="47000"/>
              </a:xfrm>
              <a:custGeom>
                <a:avLst/>
                <a:gdLst/>
                <a:ahLst/>
                <a:cxnLst/>
                <a:rect l="l" t="t" r="r" b="b"/>
                <a:pathLst>
                  <a:path w="1769" h="1880" extrusionOk="0">
                    <a:moveTo>
                      <a:pt x="1003" y="0"/>
                    </a:moveTo>
                    <a:cubicBezTo>
                      <a:pt x="669" y="0"/>
                      <a:pt x="336" y="274"/>
                      <a:pt x="201" y="680"/>
                    </a:cubicBezTo>
                    <a:cubicBezTo>
                      <a:pt x="0" y="1181"/>
                      <a:pt x="167" y="1681"/>
                      <a:pt x="568" y="1848"/>
                    </a:cubicBezTo>
                    <a:cubicBezTo>
                      <a:pt x="627" y="1869"/>
                      <a:pt x="689" y="1880"/>
                      <a:pt x="752" y="1880"/>
                    </a:cubicBezTo>
                    <a:cubicBezTo>
                      <a:pt x="1079" y="1880"/>
                      <a:pt x="1434" y="1605"/>
                      <a:pt x="1602" y="1214"/>
                    </a:cubicBezTo>
                    <a:cubicBezTo>
                      <a:pt x="1768" y="714"/>
                      <a:pt x="1602" y="180"/>
                      <a:pt x="1235" y="47"/>
                    </a:cubicBezTo>
                    <a:cubicBezTo>
                      <a:pt x="1159" y="15"/>
                      <a:pt x="1081" y="0"/>
                      <a:pt x="1003" y="0"/>
                    </a:cubicBez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313"/>
              <p:cNvSpPr/>
              <p:nvPr/>
            </p:nvSpPr>
            <p:spPr>
              <a:xfrm>
                <a:off x="7327275" y="3077338"/>
                <a:ext cx="23375" cy="80075"/>
              </a:xfrm>
              <a:custGeom>
                <a:avLst/>
                <a:gdLst/>
                <a:ahLst/>
                <a:cxnLst/>
                <a:rect l="l" t="t" r="r" b="b"/>
                <a:pathLst>
                  <a:path w="935" h="3203" extrusionOk="0">
                    <a:moveTo>
                      <a:pt x="167" y="0"/>
                    </a:moveTo>
                    <a:lnTo>
                      <a:pt x="0" y="3202"/>
                    </a:lnTo>
                    <a:lnTo>
                      <a:pt x="934" y="2002"/>
                    </a:lnTo>
                    <a:lnTo>
                      <a:pt x="167" y="0"/>
                    </a:lnTo>
                    <a:close/>
                  </a:path>
                </a:pathLst>
              </a:custGeom>
              <a:solidFill>
                <a:srgbClr val="092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313"/>
              <p:cNvSpPr/>
              <p:nvPr/>
            </p:nvSpPr>
            <p:spPr>
              <a:xfrm>
                <a:off x="7253050" y="3004388"/>
                <a:ext cx="179025" cy="148050"/>
              </a:xfrm>
              <a:custGeom>
                <a:avLst/>
                <a:gdLst/>
                <a:ahLst/>
                <a:cxnLst/>
                <a:rect l="l" t="t" r="r" b="b"/>
                <a:pathLst>
                  <a:path w="7161" h="5922" extrusionOk="0">
                    <a:moveTo>
                      <a:pt x="4205" y="1"/>
                    </a:moveTo>
                    <a:cubicBezTo>
                      <a:pt x="3315" y="1"/>
                      <a:pt x="2577" y="522"/>
                      <a:pt x="2035" y="750"/>
                    </a:cubicBezTo>
                    <a:cubicBezTo>
                      <a:pt x="167" y="1450"/>
                      <a:pt x="1" y="3752"/>
                      <a:pt x="1" y="3752"/>
                    </a:cubicBezTo>
                    <a:cubicBezTo>
                      <a:pt x="134" y="4152"/>
                      <a:pt x="5404" y="5787"/>
                      <a:pt x="5971" y="5920"/>
                    </a:cubicBezTo>
                    <a:cubicBezTo>
                      <a:pt x="5977" y="5921"/>
                      <a:pt x="5983" y="5922"/>
                      <a:pt x="5989" y="5922"/>
                    </a:cubicBezTo>
                    <a:cubicBezTo>
                      <a:pt x="6395" y="5922"/>
                      <a:pt x="7160" y="3697"/>
                      <a:pt x="6338" y="2218"/>
                    </a:cubicBezTo>
                    <a:cubicBezTo>
                      <a:pt x="5971" y="1484"/>
                      <a:pt x="5571" y="250"/>
                      <a:pt x="4671" y="49"/>
                    </a:cubicBezTo>
                    <a:cubicBezTo>
                      <a:pt x="4511" y="16"/>
                      <a:pt x="4356" y="1"/>
                      <a:pt x="4205" y="1"/>
                    </a:cubicBezTo>
                    <a:close/>
                  </a:path>
                </a:pathLst>
              </a:custGeom>
              <a:solidFill>
                <a:srgbClr val="ED0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43"/>
        <p:cNvGrpSpPr/>
        <p:nvPr/>
      </p:nvGrpSpPr>
      <p:grpSpPr>
        <a:xfrm>
          <a:off x="0" y="0"/>
          <a:ext cx="0" cy="0"/>
          <a:chOff x="0" y="0"/>
          <a:chExt cx="0" cy="0"/>
        </a:xfrm>
      </p:grpSpPr>
      <p:pic>
        <p:nvPicPr>
          <p:cNvPr id="26" name="Picture 25" descr="Bluebike Rider Activity from 2018 to Mar 2023">
            <a:extLst>
              <a:ext uri="{FF2B5EF4-FFF2-40B4-BE49-F238E27FC236}">
                <a16:creationId xmlns:a16="http://schemas.microsoft.com/office/drawing/2014/main" id="{B336121F-4341-EA08-FC3C-BEA28CEFC1F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90048" y="690333"/>
            <a:ext cx="8399533" cy="4192767"/>
          </a:xfrm>
          <a:prstGeom prst="rect">
            <a:avLst/>
          </a:prstGeom>
        </p:spPr>
      </p:pic>
      <p:sp>
        <p:nvSpPr>
          <p:cNvPr id="9144" name="Google Shape;9144;p314"/>
          <p:cNvSpPr txBox="1">
            <a:spLocks noGrp="1"/>
          </p:cNvSpPr>
          <p:nvPr>
            <p:ph type="title"/>
          </p:nvPr>
        </p:nvSpPr>
        <p:spPr>
          <a:xfrm>
            <a:off x="0" y="0"/>
            <a:ext cx="9144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Rider Activity Increasing Year-over-Year</a:t>
            </a:r>
            <a:endParaRPr dirty="0"/>
          </a:p>
        </p:txBody>
      </p:sp>
      <p:sp>
        <p:nvSpPr>
          <p:cNvPr id="5" name="Google Shape;9183;p316">
            <a:extLst>
              <a:ext uri="{FF2B5EF4-FFF2-40B4-BE49-F238E27FC236}">
                <a16:creationId xmlns:a16="http://schemas.microsoft.com/office/drawing/2014/main" id="{DE95E5D6-1FA1-40B7-1AE5-E3BF927A7552}"/>
              </a:ext>
            </a:extLst>
          </p:cNvPr>
          <p:cNvSpPr txBox="1"/>
          <p:nvPr/>
        </p:nvSpPr>
        <p:spPr>
          <a:xfrm>
            <a:off x="7910622" y="4883100"/>
            <a:ext cx="1233127"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 </a:t>
            </a:r>
            <a:r>
              <a:rPr lang="en" sz="600" u="sng" dirty="0">
                <a:solidFill>
                  <a:schemeClr val="hlink"/>
                </a:solidFill>
                <a:latin typeface="Kanit ExtraLight"/>
                <a:ea typeface="Kanit ExtraLight"/>
                <a:cs typeface="Kanit ExtraLight"/>
                <a:sym typeface="Kanit ExtraLight"/>
                <a:hlinkClick r:id="rId4"/>
              </a:rPr>
              <a:t>Bluebikes</a:t>
            </a:r>
            <a:r>
              <a:rPr lang="en" sz="600" u="sng" dirty="0">
                <a:solidFill>
                  <a:schemeClr val="hlink"/>
                </a:solidFill>
                <a:latin typeface="Kanit ExtraLight"/>
                <a:ea typeface="Kanit ExtraLight"/>
                <a:cs typeface="Kanit ExtraLight"/>
                <a:sym typeface="Kanit ExtraLight"/>
              </a:rPr>
              <a:t> System Data</a:t>
            </a:r>
            <a:endParaRPr sz="600" dirty="0">
              <a:latin typeface="Kanit ExtraLight"/>
              <a:ea typeface="Kanit ExtraLight"/>
              <a:cs typeface="Kanit ExtraLight"/>
              <a:sym typeface="Kanit ExtraLight"/>
            </a:endParaRPr>
          </a:p>
        </p:txBody>
      </p:sp>
      <p:sp>
        <p:nvSpPr>
          <p:cNvPr id="9" name="Google Shape;9094;p312">
            <a:extLst>
              <a:ext uri="{FF2B5EF4-FFF2-40B4-BE49-F238E27FC236}">
                <a16:creationId xmlns:a16="http://schemas.microsoft.com/office/drawing/2014/main" id="{FC242338-CBAA-4606-9E5C-2148F067707A}"/>
              </a:ext>
            </a:extLst>
          </p:cNvPr>
          <p:cNvSpPr txBox="1">
            <a:spLocks/>
          </p:cNvSpPr>
          <p:nvPr/>
        </p:nvSpPr>
        <p:spPr>
          <a:xfrm>
            <a:off x="6937476" y="1948722"/>
            <a:ext cx="1816476" cy="1675987"/>
          </a:xfrm>
          <a:prstGeom prst="rect">
            <a:avLst/>
          </a:prstGeom>
          <a:solidFill>
            <a:srgbClr val="FCDEAB"/>
          </a:solidFill>
          <a:ln>
            <a:solidFill>
              <a:srgbClr val="FCDEAB"/>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2"/>
                </a:solidFill>
                <a:latin typeface="Bree Serif" panose="020B0604020202020204" charset="0"/>
              </a:rPr>
              <a:t>113% </a:t>
            </a:r>
            <a:r>
              <a:rPr lang="en-US" dirty="0">
                <a:solidFill>
                  <a:schemeClr val="tx1"/>
                </a:solidFill>
                <a:latin typeface="Bree Serif" panose="020B0604020202020204" charset="0"/>
              </a:rPr>
              <a:t>growth from 1.7 million annual rides in 2018 to </a:t>
            </a:r>
            <a:r>
              <a:rPr lang="en-US" dirty="0">
                <a:solidFill>
                  <a:schemeClr val="accent2"/>
                </a:solidFill>
                <a:latin typeface="Bree Serif" panose="020B0604020202020204" charset="0"/>
              </a:rPr>
              <a:t>3.7 million</a:t>
            </a:r>
            <a:r>
              <a:rPr lang="en-US" dirty="0">
                <a:solidFill>
                  <a:schemeClr val="tx1"/>
                </a:solidFill>
                <a:latin typeface="Bree Serif" panose="020B0604020202020204" charset="0"/>
              </a:rPr>
              <a:t> in </a:t>
            </a:r>
            <a:r>
              <a:rPr lang="en-US" dirty="0">
                <a:solidFill>
                  <a:schemeClr val="accent2"/>
                </a:solidFill>
                <a:latin typeface="Bree Serif" panose="020B0604020202020204" charset="0"/>
              </a:rPr>
              <a:t>2022</a:t>
            </a:r>
          </a:p>
          <a:p>
            <a:endParaRPr lang="en-US" dirty="0">
              <a:solidFill>
                <a:schemeClr val="accent2"/>
              </a:solidFill>
              <a:latin typeface="Bree Serif" panose="020B0604020202020204" charset="0"/>
            </a:endParaRPr>
          </a:p>
          <a:p>
            <a:r>
              <a:rPr lang="en-US" dirty="0">
                <a:solidFill>
                  <a:schemeClr val="accent2"/>
                </a:solidFill>
                <a:latin typeface="Bree Serif" panose="020B0604020202020204" charset="0"/>
              </a:rPr>
              <a:t>190 </a:t>
            </a:r>
            <a:r>
              <a:rPr lang="en-US" dirty="0">
                <a:solidFill>
                  <a:schemeClr val="tx1"/>
                </a:solidFill>
                <a:latin typeface="Bree Serif" panose="020B0604020202020204" charset="0"/>
              </a:rPr>
              <a:t>new bike stations built</a:t>
            </a:r>
          </a:p>
        </p:txBody>
      </p:sp>
      <p:grpSp>
        <p:nvGrpSpPr>
          <p:cNvPr id="42" name="Group 41">
            <a:extLst>
              <a:ext uri="{FF2B5EF4-FFF2-40B4-BE49-F238E27FC236}">
                <a16:creationId xmlns:a16="http://schemas.microsoft.com/office/drawing/2014/main" id="{02944750-869F-CFC3-C459-6CFBA0D4573A}"/>
              </a:ext>
            </a:extLst>
          </p:cNvPr>
          <p:cNvGrpSpPr/>
          <p:nvPr/>
        </p:nvGrpSpPr>
        <p:grpSpPr>
          <a:xfrm>
            <a:off x="384297" y="3895374"/>
            <a:ext cx="5243473" cy="987726"/>
            <a:chOff x="1663658" y="2431750"/>
            <a:chExt cx="5243473" cy="987726"/>
          </a:xfrm>
        </p:grpSpPr>
        <p:sp>
          <p:nvSpPr>
            <p:cNvPr id="43" name="Rectangle 42">
              <a:extLst>
                <a:ext uri="{FF2B5EF4-FFF2-40B4-BE49-F238E27FC236}">
                  <a16:creationId xmlns:a16="http://schemas.microsoft.com/office/drawing/2014/main" id="{DD7D63CA-1AB5-3291-E7D7-B34CAB6220A6}"/>
                </a:ext>
              </a:extLst>
            </p:cNvPr>
            <p:cNvSpPr/>
            <p:nvPr/>
          </p:nvSpPr>
          <p:spPr>
            <a:xfrm>
              <a:off x="1663658" y="2431750"/>
              <a:ext cx="5243473" cy="987726"/>
            </a:xfrm>
            <a:prstGeom prst="rect">
              <a:avLst/>
            </a:prstGeom>
            <a:solidFill>
              <a:srgbClr val="FCDEA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5145A15-3B81-65D6-0CEC-1BE731982043}"/>
                </a:ext>
              </a:extLst>
            </p:cNvPr>
            <p:cNvGrpSpPr/>
            <p:nvPr/>
          </p:nvGrpSpPr>
          <p:grpSpPr>
            <a:xfrm>
              <a:off x="1700252" y="2568735"/>
              <a:ext cx="5040413" cy="728553"/>
              <a:chOff x="1700295" y="2565593"/>
              <a:chExt cx="4967926" cy="694352"/>
            </a:xfrm>
          </p:grpSpPr>
          <p:cxnSp>
            <p:nvCxnSpPr>
              <p:cNvPr id="45" name="Straight Connector 44">
                <a:extLst>
                  <a:ext uri="{FF2B5EF4-FFF2-40B4-BE49-F238E27FC236}">
                    <a16:creationId xmlns:a16="http://schemas.microsoft.com/office/drawing/2014/main" id="{C2C9D7D4-37D5-64ED-76C1-BB358B5FCFA0}"/>
                  </a:ext>
                </a:extLst>
              </p:cNvPr>
              <p:cNvCxnSpPr>
                <a:cxnSpLocks/>
              </p:cNvCxnSpPr>
              <p:nvPr/>
            </p:nvCxnSpPr>
            <p:spPr>
              <a:xfrm>
                <a:off x="1835087" y="2783765"/>
                <a:ext cx="0" cy="212187"/>
              </a:xfrm>
              <a:prstGeom prst="line">
                <a:avLst/>
              </a:prstGeom>
              <a:ln>
                <a:no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FC634C1-1F71-315E-6CBF-516EB3C5B647}"/>
                  </a:ext>
                </a:extLst>
              </p:cNvPr>
              <p:cNvCxnSpPr>
                <a:cxnSpLocks/>
              </p:cNvCxnSpPr>
              <p:nvPr/>
            </p:nvCxnSpPr>
            <p:spPr>
              <a:xfrm>
                <a:off x="4572000" y="2783762"/>
                <a:ext cx="0" cy="212187"/>
              </a:xfrm>
              <a:prstGeom prst="line">
                <a:avLst/>
              </a:prstGeom>
              <a:ln>
                <a:no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79A5461-2FE8-7032-DC41-89D6A0D0BEA9}"/>
                  </a:ext>
                </a:extLst>
              </p:cNvPr>
              <p:cNvCxnSpPr>
                <a:cxnSpLocks/>
              </p:cNvCxnSpPr>
              <p:nvPr/>
            </p:nvCxnSpPr>
            <p:spPr>
              <a:xfrm>
                <a:off x="2738450" y="2783764"/>
                <a:ext cx="0" cy="212187"/>
              </a:xfrm>
              <a:prstGeom prst="line">
                <a:avLst/>
              </a:prstGeom>
              <a:ln>
                <a:no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F33A866-1A93-D31E-52DD-8474BAA84B15}"/>
                  </a:ext>
                </a:extLst>
              </p:cNvPr>
              <p:cNvCxnSpPr>
                <a:cxnSpLocks/>
              </p:cNvCxnSpPr>
              <p:nvPr/>
            </p:nvCxnSpPr>
            <p:spPr>
              <a:xfrm>
                <a:off x="3660137" y="2783763"/>
                <a:ext cx="0" cy="212187"/>
              </a:xfrm>
              <a:prstGeom prst="line">
                <a:avLst/>
              </a:prstGeom>
              <a:ln>
                <a:no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5737F64-891B-8589-8F59-A94C60363F4E}"/>
                  </a:ext>
                </a:extLst>
              </p:cNvPr>
              <p:cNvCxnSpPr>
                <a:cxnSpLocks/>
              </p:cNvCxnSpPr>
              <p:nvPr/>
            </p:nvCxnSpPr>
            <p:spPr>
              <a:xfrm>
                <a:off x="5482258" y="2786544"/>
                <a:ext cx="0" cy="212187"/>
              </a:xfrm>
              <a:prstGeom prst="line">
                <a:avLst/>
              </a:prstGeom>
              <a:ln>
                <a:no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13B87C2-FDDD-2546-20C4-403FB80C3622}"/>
                  </a:ext>
                </a:extLst>
              </p:cNvPr>
              <p:cNvCxnSpPr>
                <a:cxnSpLocks/>
              </p:cNvCxnSpPr>
              <p:nvPr/>
            </p:nvCxnSpPr>
            <p:spPr>
              <a:xfrm>
                <a:off x="6400301" y="2786544"/>
                <a:ext cx="0" cy="212187"/>
              </a:xfrm>
              <a:prstGeom prst="line">
                <a:avLst/>
              </a:prstGeom>
              <a:ln>
                <a:noFill/>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760C7A99-74BD-8277-A063-2132896C1CCE}"/>
                  </a:ext>
                </a:extLst>
              </p:cNvPr>
              <p:cNvPicPr>
                <a:picLocks noChangeAspect="1"/>
              </p:cNvPicPr>
              <p:nvPr/>
            </p:nvPicPr>
            <p:blipFill rotWithShape="1">
              <a:blip r:embed="rId5"/>
              <a:srcRect l="299" t="8699" r="361" b="2423"/>
              <a:stretch/>
            </p:blipFill>
            <p:spPr>
              <a:xfrm>
                <a:off x="1828300" y="2889858"/>
                <a:ext cx="4839921" cy="116159"/>
              </a:xfrm>
              <a:prstGeom prst="rect">
                <a:avLst/>
              </a:prstGeom>
              <a:ln>
                <a:noFill/>
              </a:ln>
            </p:spPr>
          </p:pic>
          <p:sp>
            <p:nvSpPr>
              <p:cNvPr id="52" name="TextBox 51">
                <a:extLst>
                  <a:ext uri="{FF2B5EF4-FFF2-40B4-BE49-F238E27FC236}">
                    <a16:creationId xmlns:a16="http://schemas.microsoft.com/office/drawing/2014/main" id="{4AE9EFF8-98C5-AA33-F611-05BB3FCED046}"/>
                  </a:ext>
                </a:extLst>
              </p:cNvPr>
              <p:cNvSpPr txBox="1"/>
              <p:nvPr/>
            </p:nvSpPr>
            <p:spPr>
              <a:xfrm>
                <a:off x="1700295" y="2569359"/>
                <a:ext cx="269584" cy="234662"/>
              </a:xfrm>
              <a:prstGeom prst="rect">
                <a:avLst/>
              </a:prstGeom>
              <a:noFill/>
              <a:ln>
                <a:noFill/>
              </a:ln>
            </p:spPr>
            <p:txBody>
              <a:bodyPr wrap="square" rtlCol="0">
                <a:spAutoFit/>
              </a:bodyPr>
              <a:lstStyle/>
              <a:p>
                <a:r>
                  <a:rPr lang="en-US" sz="1000" dirty="0">
                    <a:latin typeface="Bree Serif" panose="020B0604020202020204" charset="0"/>
                  </a:rPr>
                  <a:t>1</a:t>
                </a:r>
              </a:p>
            </p:txBody>
          </p:sp>
          <p:sp>
            <p:nvSpPr>
              <p:cNvPr id="53" name="TextBox 52">
                <a:extLst>
                  <a:ext uri="{FF2B5EF4-FFF2-40B4-BE49-F238E27FC236}">
                    <a16:creationId xmlns:a16="http://schemas.microsoft.com/office/drawing/2014/main" id="{F8307E38-8436-C727-9834-8BAD19B864D3}"/>
                  </a:ext>
                </a:extLst>
              </p:cNvPr>
              <p:cNvSpPr txBox="1"/>
              <p:nvPr/>
            </p:nvSpPr>
            <p:spPr>
              <a:xfrm>
                <a:off x="2538317" y="2574948"/>
                <a:ext cx="400266" cy="234662"/>
              </a:xfrm>
              <a:prstGeom prst="rect">
                <a:avLst/>
              </a:prstGeom>
              <a:noFill/>
              <a:ln>
                <a:noFill/>
              </a:ln>
            </p:spPr>
            <p:txBody>
              <a:bodyPr wrap="square" rtlCol="0">
                <a:spAutoFit/>
              </a:bodyPr>
              <a:lstStyle/>
              <a:p>
                <a:r>
                  <a:rPr lang="en-US" sz="1000" dirty="0">
                    <a:latin typeface="Bree Serif" panose="020B0604020202020204" charset="0"/>
                  </a:rPr>
                  <a:t>250</a:t>
                </a:r>
              </a:p>
            </p:txBody>
          </p:sp>
          <p:sp>
            <p:nvSpPr>
              <p:cNvPr id="54" name="TextBox 53">
                <a:extLst>
                  <a:ext uri="{FF2B5EF4-FFF2-40B4-BE49-F238E27FC236}">
                    <a16:creationId xmlns:a16="http://schemas.microsoft.com/office/drawing/2014/main" id="{A08F996C-06E7-3887-583A-459D37CF3ACB}"/>
                  </a:ext>
                </a:extLst>
              </p:cNvPr>
              <p:cNvSpPr txBox="1"/>
              <p:nvPr/>
            </p:nvSpPr>
            <p:spPr>
              <a:xfrm>
                <a:off x="3481002" y="2565593"/>
                <a:ext cx="400266" cy="234662"/>
              </a:xfrm>
              <a:prstGeom prst="rect">
                <a:avLst/>
              </a:prstGeom>
              <a:noFill/>
              <a:ln>
                <a:noFill/>
              </a:ln>
            </p:spPr>
            <p:txBody>
              <a:bodyPr wrap="square" rtlCol="0">
                <a:spAutoFit/>
              </a:bodyPr>
              <a:lstStyle/>
              <a:p>
                <a:r>
                  <a:rPr lang="en-US" sz="1000" dirty="0">
                    <a:latin typeface="Bree Serif" panose="020B0604020202020204" charset="0"/>
                  </a:rPr>
                  <a:t>500</a:t>
                </a:r>
              </a:p>
            </p:txBody>
          </p:sp>
          <p:sp>
            <p:nvSpPr>
              <p:cNvPr id="55" name="TextBox 54">
                <a:extLst>
                  <a:ext uri="{FF2B5EF4-FFF2-40B4-BE49-F238E27FC236}">
                    <a16:creationId xmlns:a16="http://schemas.microsoft.com/office/drawing/2014/main" id="{642C1E0F-73D1-7597-B7D2-BDB647894CA1}"/>
                  </a:ext>
                </a:extLst>
              </p:cNvPr>
              <p:cNvSpPr txBox="1"/>
              <p:nvPr/>
            </p:nvSpPr>
            <p:spPr>
              <a:xfrm>
                <a:off x="4393685" y="2580430"/>
                <a:ext cx="400266" cy="234662"/>
              </a:xfrm>
              <a:prstGeom prst="rect">
                <a:avLst/>
              </a:prstGeom>
              <a:noFill/>
              <a:ln>
                <a:noFill/>
              </a:ln>
            </p:spPr>
            <p:txBody>
              <a:bodyPr wrap="square" rtlCol="0">
                <a:spAutoFit/>
              </a:bodyPr>
              <a:lstStyle/>
              <a:p>
                <a:r>
                  <a:rPr lang="en-US" sz="1000" dirty="0">
                    <a:latin typeface="Bree Serif" panose="020B0604020202020204" charset="0"/>
                  </a:rPr>
                  <a:t>750</a:t>
                </a:r>
              </a:p>
            </p:txBody>
          </p:sp>
          <p:sp>
            <p:nvSpPr>
              <p:cNvPr id="56" name="TextBox 55">
                <a:extLst>
                  <a:ext uri="{FF2B5EF4-FFF2-40B4-BE49-F238E27FC236}">
                    <a16:creationId xmlns:a16="http://schemas.microsoft.com/office/drawing/2014/main" id="{EF66EA67-5EF4-1257-39CD-9241B0C422C3}"/>
                  </a:ext>
                </a:extLst>
              </p:cNvPr>
              <p:cNvSpPr txBox="1"/>
              <p:nvPr/>
            </p:nvSpPr>
            <p:spPr>
              <a:xfrm>
                <a:off x="5265399" y="2565593"/>
                <a:ext cx="476635" cy="234662"/>
              </a:xfrm>
              <a:prstGeom prst="rect">
                <a:avLst/>
              </a:prstGeom>
              <a:noFill/>
              <a:ln>
                <a:noFill/>
              </a:ln>
            </p:spPr>
            <p:txBody>
              <a:bodyPr wrap="square" rtlCol="0">
                <a:spAutoFit/>
              </a:bodyPr>
              <a:lstStyle/>
              <a:p>
                <a:r>
                  <a:rPr lang="en-US" sz="1000" dirty="0">
                    <a:latin typeface="Bree Serif" panose="020B0604020202020204" charset="0"/>
                  </a:rPr>
                  <a:t>1000</a:t>
                </a:r>
              </a:p>
            </p:txBody>
          </p:sp>
          <p:sp>
            <p:nvSpPr>
              <p:cNvPr id="57" name="TextBox 56">
                <a:extLst>
                  <a:ext uri="{FF2B5EF4-FFF2-40B4-BE49-F238E27FC236}">
                    <a16:creationId xmlns:a16="http://schemas.microsoft.com/office/drawing/2014/main" id="{2C7C35CD-2D2E-2178-EFAD-DE40BB2BB7B3}"/>
                  </a:ext>
                </a:extLst>
              </p:cNvPr>
              <p:cNvSpPr txBox="1"/>
              <p:nvPr/>
            </p:nvSpPr>
            <p:spPr>
              <a:xfrm>
                <a:off x="6178099" y="2565593"/>
                <a:ext cx="437972" cy="234662"/>
              </a:xfrm>
              <a:prstGeom prst="rect">
                <a:avLst/>
              </a:prstGeom>
              <a:noFill/>
              <a:ln>
                <a:noFill/>
              </a:ln>
            </p:spPr>
            <p:txBody>
              <a:bodyPr wrap="square" rtlCol="0">
                <a:spAutoFit/>
              </a:bodyPr>
              <a:lstStyle/>
              <a:p>
                <a:r>
                  <a:rPr lang="en-US" sz="1000" dirty="0">
                    <a:latin typeface="Bree Serif" panose="020B0604020202020204" charset="0"/>
                  </a:rPr>
                  <a:t>1250</a:t>
                </a:r>
              </a:p>
            </p:txBody>
          </p:sp>
          <p:sp>
            <p:nvSpPr>
              <p:cNvPr id="58" name="TextBox 57">
                <a:extLst>
                  <a:ext uri="{FF2B5EF4-FFF2-40B4-BE49-F238E27FC236}">
                    <a16:creationId xmlns:a16="http://schemas.microsoft.com/office/drawing/2014/main" id="{E7BD48BC-311B-9069-779A-20ACF6703B91}"/>
                  </a:ext>
                </a:extLst>
              </p:cNvPr>
              <p:cNvSpPr txBox="1"/>
              <p:nvPr/>
            </p:nvSpPr>
            <p:spPr>
              <a:xfrm>
                <a:off x="1828300" y="2995949"/>
                <a:ext cx="3027105" cy="263996"/>
              </a:xfrm>
              <a:prstGeom prst="rect">
                <a:avLst/>
              </a:prstGeom>
              <a:noFill/>
              <a:ln>
                <a:noFill/>
              </a:ln>
            </p:spPr>
            <p:txBody>
              <a:bodyPr wrap="square" rtlCol="0">
                <a:spAutoFit/>
              </a:bodyPr>
              <a:lstStyle/>
              <a:p>
                <a:r>
                  <a:rPr lang="en-US" sz="1200" dirty="0">
                    <a:latin typeface="Bree Serif" panose="020B0604020202020204" charset="0"/>
                  </a:rPr>
                  <a:t>Rides per Month by Starting Station</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49"/>
        <p:cNvGrpSpPr/>
        <p:nvPr/>
      </p:nvGrpSpPr>
      <p:grpSpPr>
        <a:xfrm>
          <a:off x="0" y="0"/>
          <a:ext cx="0" cy="0"/>
          <a:chOff x="0" y="0"/>
          <a:chExt cx="0" cy="0"/>
        </a:xfrm>
      </p:grpSpPr>
      <p:sp>
        <p:nvSpPr>
          <p:cNvPr id="9150" name="Google Shape;9150;p315"/>
          <p:cNvSpPr txBox="1">
            <a:spLocks noGrp="1"/>
          </p:cNvSpPr>
          <p:nvPr>
            <p:ph type="title"/>
          </p:nvPr>
        </p:nvSpPr>
        <p:spPr>
          <a:xfrm>
            <a:off x="0" y="0"/>
            <a:ext cx="9144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has the Pandemic impacted Bluebikes?</a:t>
            </a:r>
            <a:endParaRPr dirty="0"/>
          </a:p>
        </p:txBody>
      </p:sp>
      <p:sp>
        <p:nvSpPr>
          <p:cNvPr id="2" name="Google Shape;9183;p316">
            <a:extLst>
              <a:ext uri="{FF2B5EF4-FFF2-40B4-BE49-F238E27FC236}">
                <a16:creationId xmlns:a16="http://schemas.microsoft.com/office/drawing/2014/main" id="{0BA2F147-1E4E-2B6D-458C-D667724B5BDA}"/>
              </a:ext>
            </a:extLst>
          </p:cNvPr>
          <p:cNvSpPr txBox="1"/>
          <p:nvPr/>
        </p:nvSpPr>
        <p:spPr>
          <a:xfrm>
            <a:off x="6769395" y="4883100"/>
            <a:ext cx="2374354"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 </a:t>
            </a:r>
            <a:r>
              <a:rPr lang="en" sz="600" u="sng" dirty="0">
                <a:solidFill>
                  <a:schemeClr val="hlink"/>
                </a:solidFill>
                <a:latin typeface="Kanit ExtraLight"/>
                <a:ea typeface="Kanit ExtraLight"/>
                <a:cs typeface="Kanit ExtraLight"/>
                <a:sym typeface="Kanit ExtraLight"/>
                <a:hlinkClick r:id="rId3"/>
              </a:rPr>
              <a:t>Bluebikes</a:t>
            </a:r>
            <a:r>
              <a:rPr lang="en" sz="600" u="sng" dirty="0">
                <a:solidFill>
                  <a:schemeClr val="hlink"/>
                </a:solidFill>
                <a:latin typeface="Kanit ExtraLight"/>
                <a:ea typeface="Kanit ExtraLight"/>
                <a:cs typeface="Kanit ExtraLight"/>
                <a:sym typeface="Kanit ExtraLight"/>
              </a:rPr>
              <a:t> System Data,</a:t>
            </a:r>
            <a:r>
              <a:rPr lang="en" sz="600" dirty="0">
                <a:latin typeface="Kanit ExtraLight"/>
                <a:ea typeface="Kanit ExtraLight"/>
                <a:cs typeface="Kanit ExtraLight"/>
                <a:sym typeface="Kanit ExtraLight"/>
              </a:rPr>
              <a:t> ,</a:t>
            </a:r>
            <a:r>
              <a:rPr lang="en" sz="600" dirty="0">
                <a:latin typeface="Kanit ExtraLight"/>
                <a:ea typeface="Kanit ExtraLight"/>
                <a:cs typeface="Kanit ExtraLight"/>
                <a:sym typeface="Kanit ExtraLight"/>
                <a:hlinkClick r:id="rId4"/>
              </a:rPr>
              <a:t>Boston Healthy Streets Program </a:t>
            </a:r>
            <a:endParaRPr sz="600" dirty="0">
              <a:latin typeface="Kanit ExtraLight"/>
              <a:ea typeface="Kanit ExtraLight"/>
              <a:cs typeface="Kanit ExtraLight"/>
              <a:sym typeface="Kanit ExtraLight"/>
            </a:endParaRPr>
          </a:p>
        </p:txBody>
      </p:sp>
      <p:grpSp>
        <p:nvGrpSpPr>
          <p:cNvPr id="25" name="Group 24">
            <a:extLst>
              <a:ext uri="{FF2B5EF4-FFF2-40B4-BE49-F238E27FC236}">
                <a16:creationId xmlns:a16="http://schemas.microsoft.com/office/drawing/2014/main" id="{4D861589-0326-6445-F01A-016AC93192DF}"/>
              </a:ext>
            </a:extLst>
          </p:cNvPr>
          <p:cNvGrpSpPr/>
          <p:nvPr/>
        </p:nvGrpSpPr>
        <p:grpSpPr>
          <a:xfrm>
            <a:off x="740735" y="589070"/>
            <a:ext cx="7662530" cy="4294030"/>
            <a:chOff x="740735" y="645804"/>
            <a:chExt cx="7662530" cy="4294030"/>
          </a:xfrm>
        </p:grpSpPr>
        <p:pic>
          <p:nvPicPr>
            <p:cNvPr id="21" name="Picture 20">
              <a:extLst>
                <a:ext uri="{FF2B5EF4-FFF2-40B4-BE49-F238E27FC236}">
                  <a16:creationId xmlns:a16="http://schemas.microsoft.com/office/drawing/2014/main" id="{3CD4C1CC-40FB-8790-ADF5-E1B0248C33C3}"/>
                </a:ext>
              </a:extLst>
            </p:cNvPr>
            <p:cNvPicPr>
              <a:picLocks noChangeAspect="1"/>
            </p:cNvPicPr>
            <p:nvPr/>
          </p:nvPicPr>
          <p:blipFill>
            <a:blip r:embed="rId5"/>
            <a:stretch>
              <a:fillRect/>
            </a:stretch>
          </p:blipFill>
          <p:spPr>
            <a:xfrm>
              <a:off x="740735" y="645804"/>
              <a:ext cx="7662530" cy="4294030"/>
            </a:xfrm>
            <a:prstGeom prst="rect">
              <a:avLst/>
            </a:prstGeom>
          </p:spPr>
        </p:pic>
        <p:sp>
          <p:nvSpPr>
            <p:cNvPr id="5" name="TextBox 4">
              <a:extLst>
                <a:ext uri="{FF2B5EF4-FFF2-40B4-BE49-F238E27FC236}">
                  <a16:creationId xmlns:a16="http://schemas.microsoft.com/office/drawing/2014/main" id="{137EED9B-972F-0911-4209-86CE7ACDBEA6}"/>
                </a:ext>
              </a:extLst>
            </p:cNvPr>
            <p:cNvSpPr txBox="1"/>
            <p:nvPr/>
          </p:nvSpPr>
          <p:spPr>
            <a:xfrm>
              <a:off x="1426094" y="3287879"/>
              <a:ext cx="831112" cy="253916"/>
            </a:xfrm>
            <a:prstGeom prst="rect">
              <a:avLst/>
            </a:prstGeom>
            <a:noFill/>
          </p:spPr>
          <p:txBody>
            <a:bodyPr wrap="square" rtlCol="0">
              <a:spAutoFit/>
            </a:bodyPr>
            <a:lstStyle/>
            <a:p>
              <a:r>
                <a:rPr lang="en-US" sz="1050" b="1" dirty="0">
                  <a:latin typeface="Bree Serif" panose="020B0604020202020204" charset="0"/>
                </a:rPr>
                <a:t>First Case </a:t>
              </a:r>
            </a:p>
          </p:txBody>
        </p:sp>
        <p:sp>
          <p:nvSpPr>
            <p:cNvPr id="8" name="TextBox 7">
              <a:extLst>
                <a:ext uri="{FF2B5EF4-FFF2-40B4-BE49-F238E27FC236}">
                  <a16:creationId xmlns:a16="http://schemas.microsoft.com/office/drawing/2014/main" id="{3B62FDBA-1660-BECB-0D0D-626152F29E9A}"/>
                </a:ext>
              </a:extLst>
            </p:cNvPr>
            <p:cNvSpPr txBox="1"/>
            <p:nvPr/>
          </p:nvSpPr>
          <p:spPr>
            <a:xfrm>
              <a:off x="2060311" y="2504278"/>
              <a:ext cx="940980" cy="577081"/>
            </a:xfrm>
            <a:prstGeom prst="rect">
              <a:avLst/>
            </a:prstGeom>
            <a:noFill/>
          </p:spPr>
          <p:txBody>
            <a:bodyPr wrap="square" rtlCol="0">
              <a:spAutoFit/>
            </a:bodyPr>
            <a:lstStyle/>
            <a:p>
              <a:r>
                <a:rPr lang="en-US" sz="1050" b="1" dirty="0">
                  <a:latin typeface="Bree Serif" panose="020B0604020202020204" charset="0"/>
                </a:rPr>
                <a:t>State of Emergency Declared</a:t>
              </a:r>
            </a:p>
          </p:txBody>
        </p:sp>
        <p:sp>
          <p:nvSpPr>
            <p:cNvPr id="10" name="TextBox 9">
              <a:extLst>
                <a:ext uri="{FF2B5EF4-FFF2-40B4-BE49-F238E27FC236}">
                  <a16:creationId xmlns:a16="http://schemas.microsoft.com/office/drawing/2014/main" id="{8BAF0F6F-5DAB-923B-E9ED-1C84FF039F4A}"/>
                </a:ext>
              </a:extLst>
            </p:cNvPr>
            <p:cNvSpPr txBox="1"/>
            <p:nvPr/>
          </p:nvSpPr>
          <p:spPr>
            <a:xfrm>
              <a:off x="3619816" y="4240203"/>
              <a:ext cx="1462861" cy="415498"/>
            </a:xfrm>
            <a:prstGeom prst="rect">
              <a:avLst/>
            </a:prstGeom>
            <a:noFill/>
          </p:spPr>
          <p:txBody>
            <a:bodyPr wrap="square" rtlCol="0">
              <a:spAutoFit/>
            </a:bodyPr>
            <a:lstStyle/>
            <a:p>
              <a:r>
                <a:rPr lang="en-US" sz="1050" b="1" dirty="0">
                  <a:latin typeface="Bree Serif" panose="020B0604020202020204" charset="0"/>
                </a:rPr>
                <a:t>Stay-at-Home Policies  Introduced</a:t>
              </a:r>
            </a:p>
          </p:txBody>
        </p:sp>
        <p:cxnSp>
          <p:nvCxnSpPr>
            <p:cNvPr id="12" name="Straight Connector 11">
              <a:extLst>
                <a:ext uri="{FF2B5EF4-FFF2-40B4-BE49-F238E27FC236}">
                  <a16:creationId xmlns:a16="http://schemas.microsoft.com/office/drawing/2014/main" id="{724CA5B9-06E4-694A-5C74-E9953AF90D62}"/>
                </a:ext>
              </a:extLst>
            </p:cNvPr>
            <p:cNvCxnSpPr>
              <a:cxnSpLocks/>
            </p:cNvCxnSpPr>
            <p:nvPr/>
          </p:nvCxnSpPr>
          <p:spPr>
            <a:xfrm flipV="1">
              <a:off x="1845636" y="3540904"/>
              <a:ext cx="0" cy="354527"/>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8E8B89B9-1784-F0C9-809E-D6A2FAC04E49}"/>
                </a:ext>
              </a:extLst>
            </p:cNvPr>
            <p:cNvCxnSpPr>
              <a:cxnSpLocks/>
            </p:cNvCxnSpPr>
            <p:nvPr/>
          </p:nvCxnSpPr>
          <p:spPr>
            <a:xfrm flipV="1">
              <a:off x="2494226" y="3046490"/>
              <a:ext cx="0" cy="98882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48694FA2-6F63-DA1C-6F7A-C1DD0B2B732A}"/>
                </a:ext>
              </a:extLst>
            </p:cNvPr>
            <p:cNvCxnSpPr>
              <a:cxnSpLocks/>
            </p:cNvCxnSpPr>
            <p:nvPr/>
          </p:nvCxnSpPr>
          <p:spPr>
            <a:xfrm flipH="1">
              <a:off x="3242917" y="4447952"/>
              <a:ext cx="376899" cy="99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E0F62601-BD22-FBA0-82A3-96F48DE7A697}"/>
                </a:ext>
              </a:extLst>
            </p:cNvPr>
            <p:cNvCxnSpPr>
              <a:cxnSpLocks/>
            </p:cNvCxnSpPr>
            <p:nvPr/>
          </p:nvCxnSpPr>
          <p:spPr>
            <a:xfrm flipV="1">
              <a:off x="3773677" y="2038801"/>
              <a:ext cx="0" cy="1861867"/>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B5852DC8-C30E-15A6-996A-C4F2839F9BE0}"/>
                </a:ext>
              </a:extLst>
            </p:cNvPr>
            <p:cNvSpPr txBox="1"/>
            <p:nvPr/>
          </p:nvSpPr>
          <p:spPr>
            <a:xfrm>
              <a:off x="3302296" y="1622310"/>
              <a:ext cx="1156727" cy="415498"/>
            </a:xfrm>
            <a:prstGeom prst="rect">
              <a:avLst/>
            </a:prstGeom>
            <a:noFill/>
          </p:spPr>
          <p:txBody>
            <a:bodyPr wrap="square" rtlCol="0">
              <a:spAutoFit/>
            </a:bodyPr>
            <a:lstStyle/>
            <a:p>
              <a:r>
                <a:rPr lang="en-US" sz="1050" b="1" dirty="0">
                  <a:latin typeface="Bree Serif" panose="020B0604020202020204" charset="0"/>
                </a:rPr>
                <a:t>Healthy Streets Program</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87"/>
        <p:cNvGrpSpPr/>
        <p:nvPr/>
      </p:nvGrpSpPr>
      <p:grpSpPr>
        <a:xfrm>
          <a:off x="0" y="0"/>
          <a:ext cx="0" cy="0"/>
          <a:chOff x="0" y="0"/>
          <a:chExt cx="0" cy="0"/>
        </a:xfrm>
      </p:grpSpPr>
      <p:sp>
        <p:nvSpPr>
          <p:cNvPr id="9188" name="Google Shape;9188;p317"/>
          <p:cNvSpPr txBox="1">
            <a:spLocks noGrp="1"/>
          </p:cNvSpPr>
          <p:nvPr>
            <p:ph type="title"/>
          </p:nvPr>
        </p:nvSpPr>
        <p:spPr>
          <a:xfrm>
            <a:off x="0" y="146347"/>
            <a:ext cx="914399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Bike Safety and Facilities at Boston Common</a:t>
            </a:r>
            <a:endParaRPr dirty="0"/>
          </a:p>
        </p:txBody>
      </p:sp>
      <p:sp>
        <p:nvSpPr>
          <p:cNvPr id="2" name="Google Shape;9083;p311">
            <a:extLst>
              <a:ext uri="{FF2B5EF4-FFF2-40B4-BE49-F238E27FC236}">
                <a16:creationId xmlns:a16="http://schemas.microsoft.com/office/drawing/2014/main" id="{BB2A18B9-012C-1E9D-8AD9-AF82920F16CD}"/>
              </a:ext>
            </a:extLst>
          </p:cNvPr>
          <p:cNvSpPr txBox="1"/>
          <p:nvPr/>
        </p:nvSpPr>
        <p:spPr>
          <a:xfrm>
            <a:off x="307238" y="1160880"/>
            <a:ext cx="3511295" cy="2391107"/>
          </a:xfrm>
          <a:prstGeom prst="rect">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lvl="0" algn="l" rtl="0">
              <a:spcBef>
                <a:spcPts val="0"/>
              </a:spcBef>
            </a:pPr>
            <a:r>
              <a:rPr lang="en-US" sz="1600" dirty="0">
                <a:solidFill>
                  <a:schemeClr val="accent2"/>
                </a:solidFill>
                <a:latin typeface="Bree Serif" panose="020B0604020202020204" charset="0"/>
                <a:ea typeface="Kanit Light"/>
                <a:cs typeface="Kanit Light"/>
                <a:sym typeface="Kanit Light"/>
              </a:rPr>
              <a:t>Case study of Boston Common Public Garden, where Separated Bike Lanes were constructed in 2021  </a:t>
            </a:r>
          </a:p>
          <a:p>
            <a:pPr lvl="0" algn="l" rtl="0">
              <a:spcBef>
                <a:spcPts val="0"/>
              </a:spcBef>
            </a:pPr>
            <a:endParaRPr lang="en-US" sz="1600" dirty="0">
              <a:solidFill>
                <a:schemeClr val="accent2"/>
              </a:solidFill>
              <a:latin typeface="Bree Serif" panose="020B0604020202020204" charset="0"/>
              <a:ea typeface="Kanit Light"/>
              <a:cs typeface="Kanit Light"/>
              <a:sym typeface="Kanit Light"/>
            </a:endParaRPr>
          </a:p>
          <a:p>
            <a:pPr lvl="0" algn="l" rtl="0">
              <a:spcBef>
                <a:spcPts val="0"/>
              </a:spcBef>
            </a:pPr>
            <a:endParaRPr lang="en-US" sz="1600" dirty="0">
              <a:solidFill>
                <a:schemeClr val="accent2"/>
              </a:solidFill>
              <a:latin typeface="Bree Serif" panose="020B0604020202020204" charset="0"/>
              <a:ea typeface="Kanit Light"/>
              <a:cs typeface="Kanit Light"/>
              <a:sym typeface="Kanit Light"/>
            </a:endParaRPr>
          </a:p>
          <a:p>
            <a:pPr marL="285750" lvl="0" indent="-285750" algn="l" rtl="0">
              <a:spcBef>
                <a:spcPts val="0"/>
              </a:spcBef>
              <a:buFont typeface="Arial" panose="020B0604020202020204" pitchFamily="34" charset="0"/>
              <a:buChar char="•"/>
            </a:pPr>
            <a:r>
              <a:rPr lang="en-US" sz="1600" dirty="0">
                <a:solidFill>
                  <a:schemeClr val="tx1"/>
                </a:solidFill>
                <a:latin typeface="Kanit Light" panose="020B0604020202020204" charset="-34"/>
                <a:ea typeface="Kanit Light"/>
                <a:cs typeface="Kanit Light" panose="020B0604020202020204" charset="-34"/>
                <a:sym typeface="Kanit Light"/>
              </a:rPr>
              <a:t>Examining 5 stations’ utilization levels and number of crash levels since 2018</a:t>
            </a:r>
          </a:p>
        </p:txBody>
      </p:sp>
      <p:pic>
        <p:nvPicPr>
          <p:cNvPr id="6" name="Picture 5">
            <a:extLst>
              <a:ext uri="{FF2B5EF4-FFF2-40B4-BE49-F238E27FC236}">
                <a16:creationId xmlns:a16="http://schemas.microsoft.com/office/drawing/2014/main" id="{0D98D503-9DE1-4DD1-A746-BAA5E928318D}"/>
              </a:ext>
            </a:extLst>
          </p:cNvPr>
          <p:cNvPicPr>
            <a:picLocks noChangeAspect="1"/>
          </p:cNvPicPr>
          <p:nvPr/>
        </p:nvPicPr>
        <p:blipFill>
          <a:blip r:embed="rId3"/>
          <a:stretch>
            <a:fillRect/>
          </a:stretch>
        </p:blipFill>
        <p:spPr>
          <a:xfrm>
            <a:off x="5517069" y="2033626"/>
            <a:ext cx="3526182" cy="3036722"/>
          </a:xfrm>
          <a:prstGeom prst="rect">
            <a:avLst/>
          </a:prstGeom>
        </p:spPr>
      </p:pic>
      <p:sp>
        <p:nvSpPr>
          <p:cNvPr id="9" name="Isosceles Triangle 8">
            <a:extLst>
              <a:ext uri="{FF2B5EF4-FFF2-40B4-BE49-F238E27FC236}">
                <a16:creationId xmlns:a16="http://schemas.microsoft.com/office/drawing/2014/main" id="{264382DF-83B4-F3EE-9C21-FFBF4FC219D6}"/>
              </a:ext>
            </a:extLst>
          </p:cNvPr>
          <p:cNvSpPr/>
          <p:nvPr/>
        </p:nvSpPr>
        <p:spPr>
          <a:xfrm rot="5400000">
            <a:off x="6040624" y="1633676"/>
            <a:ext cx="2391108" cy="1445516"/>
          </a:xfrm>
          <a:prstGeom prst="triangle">
            <a:avLst>
              <a:gd name="adj" fmla="val 66814"/>
            </a:avLst>
          </a:prstGeom>
          <a:solidFill>
            <a:srgbClr val="FCDEAB">
              <a:alpha val="50196"/>
            </a:srgbClr>
          </a:solidFill>
          <a:ln>
            <a:solidFill>
              <a:srgbClr val="FCDEAB">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C2AD44C-AA2C-D727-8DD7-7189F4BBEBF8}"/>
              </a:ext>
            </a:extLst>
          </p:cNvPr>
          <p:cNvPicPr>
            <a:picLocks noChangeAspect="1"/>
          </p:cNvPicPr>
          <p:nvPr/>
        </p:nvPicPr>
        <p:blipFill>
          <a:blip r:embed="rId4"/>
          <a:stretch>
            <a:fillRect/>
          </a:stretch>
        </p:blipFill>
        <p:spPr>
          <a:xfrm>
            <a:off x="4150890" y="1160878"/>
            <a:ext cx="2362530" cy="2391109"/>
          </a:xfrm>
          <a:prstGeom prst="rect">
            <a:avLst/>
          </a:prstGeom>
        </p:spPr>
      </p:pic>
      <p:sp>
        <p:nvSpPr>
          <p:cNvPr id="12" name="Google Shape;9183;p316">
            <a:extLst>
              <a:ext uri="{FF2B5EF4-FFF2-40B4-BE49-F238E27FC236}">
                <a16:creationId xmlns:a16="http://schemas.microsoft.com/office/drawing/2014/main" id="{E423DB82-6FF5-B509-32DD-D297975751C9}"/>
              </a:ext>
            </a:extLst>
          </p:cNvPr>
          <p:cNvSpPr txBox="1"/>
          <p:nvPr/>
        </p:nvSpPr>
        <p:spPr>
          <a:xfrm>
            <a:off x="0" y="4869341"/>
            <a:ext cx="2948026"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a:t>
            </a:r>
            <a:r>
              <a:rPr lang="en" sz="600" dirty="0">
                <a:latin typeface="Kanit ExtraLight"/>
                <a:ea typeface="Kanit ExtraLight"/>
                <a:cs typeface="Kanit ExtraLight"/>
                <a:sym typeface="Kanit ExtraLight"/>
                <a:hlinkClick r:id="rId5"/>
              </a:rPr>
              <a:t>Boston Healthy Streets Program </a:t>
            </a:r>
            <a:r>
              <a:rPr lang="en" sz="600" dirty="0">
                <a:latin typeface="Kanit ExtraLight"/>
                <a:ea typeface="Kanit ExtraLight"/>
                <a:cs typeface="Kanit ExtraLight"/>
                <a:sym typeface="Kanit ExtraLight"/>
              </a:rPr>
              <a:t>, </a:t>
            </a:r>
            <a:r>
              <a:rPr lang="en" sz="600" dirty="0">
                <a:latin typeface="Kanit ExtraLight"/>
                <a:ea typeface="Kanit ExtraLight"/>
                <a:cs typeface="Kanit ExtraLight"/>
                <a:sym typeface="Kanit ExtraLight"/>
                <a:hlinkClick r:id="rId6"/>
              </a:rPr>
              <a:t>Streetsblog Mass </a:t>
            </a:r>
            <a:endParaRPr sz="600" dirty="0">
              <a:latin typeface="Kanit ExtraLight"/>
              <a:ea typeface="Kanit ExtraLight"/>
              <a:cs typeface="Kanit ExtraLight"/>
              <a:sym typeface="Kanit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87"/>
        <p:cNvGrpSpPr/>
        <p:nvPr/>
      </p:nvGrpSpPr>
      <p:grpSpPr>
        <a:xfrm>
          <a:off x="0" y="0"/>
          <a:ext cx="0" cy="0"/>
          <a:chOff x="0" y="0"/>
          <a:chExt cx="0" cy="0"/>
        </a:xfrm>
      </p:grpSpPr>
      <p:sp>
        <p:nvSpPr>
          <p:cNvPr id="9188" name="Google Shape;9188;p317"/>
          <p:cNvSpPr txBox="1">
            <a:spLocks noGrp="1"/>
          </p:cNvSpPr>
          <p:nvPr>
            <p:ph type="title"/>
          </p:nvPr>
        </p:nvSpPr>
        <p:spPr>
          <a:xfrm>
            <a:off x="0" y="146347"/>
            <a:ext cx="914399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Bike Safety and Facilities at Cambridge St</a:t>
            </a:r>
            <a:endParaRPr dirty="0"/>
          </a:p>
        </p:txBody>
      </p:sp>
      <p:sp>
        <p:nvSpPr>
          <p:cNvPr id="2" name="Google Shape;9083;p311">
            <a:extLst>
              <a:ext uri="{FF2B5EF4-FFF2-40B4-BE49-F238E27FC236}">
                <a16:creationId xmlns:a16="http://schemas.microsoft.com/office/drawing/2014/main" id="{BB2A18B9-012C-1E9D-8AD9-AF82920F16CD}"/>
              </a:ext>
            </a:extLst>
          </p:cNvPr>
          <p:cNvSpPr txBox="1"/>
          <p:nvPr/>
        </p:nvSpPr>
        <p:spPr>
          <a:xfrm>
            <a:off x="307238" y="1160880"/>
            <a:ext cx="3511295" cy="2391107"/>
          </a:xfrm>
          <a:prstGeom prst="rect">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lvl="0" algn="l" rtl="0">
              <a:spcBef>
                <a:spcPts val="0"/>
              </a:spcBef>
            </a:pPr>
            <a:r>
              <a:rPr lang="en-US" sz="1600" dirty="0">
                <a:solidFill>
                  <a:schemeClr val="accent2"/>
                </a:solidFill>
                <a:latin typeface="Bree Serif" panose="020B0604020202020204" charset="0"/>
                <a:ea typeface="Kanit Light"/>
                <a:cs typeface="Kanit Light"/>
                <a:sym typeface="Kanit Light"/>
              </a:rPr>
              <a:t>Case study of Cambridge St where a Buffered Bike Lane was constructed in 2021</a:t>
            </a:r>
          </a:p>
          <a:p>
            <a:pPr lvl="0" algn="l" rtl="0">
              <a:spcBef>
                <a:spcPts val="0"/>
              </a:spcBef>
            </a:pPr>
            <a:endParaRPr lang="en-US" sz="1600" dirty="0">
              <a:solidFill>
                <a:schemeClr val="accent2"/>
              </a:solidFill>
              <a:latin typeface="Bree Serif" panose="020B0604020202020204" charset="0"/>
              <a:ea typeface="Kanit Light"/>
              <a:cs typeface="Kanit Light"/>
              <a:sym typeface="Kanit Light"/>
            </a:endParaRPr>
          </a:p>
          <a:p>
            <a:pPr marL="285750" lvl="0" indent="-285750" algn="l" rtl="0">
              <a:spcBef>
                <a:spcPts val="0"/>
              </a:spcBef>
              <a:buFont typeface="Arial" panose="020B0604020202020204" pitchFamily="34" charset="0"/>
              <a:buChar char="•"/>
            </a:pPr>
            <a:r>
              <a:rPr lang="en-US" sz="1600" dirty="0">
                <a:solidFill>
                  <a:schemeClr val="tx1"/>
                </a:solidFill>
                <a:latin typeface="Kanit Light" panose="020B0604020202020204" charset="-34"/>
                <a:ea typeface="Kanit Light"/>
                <a:cs typeface="Kanit Light" panose="020B0604020202020204" charset="-34"/>
                <a:sym typeface="Kanit Light"/>
              </a:rPr>
              <a:t>Examining 4 stations’ utilization levels and number of crash levels since 2018</a:t>
            </a:r>
          </a:p>
        </p:txBody>
      </p:sp>
      <p:pic>
        <p:nvPicPr>
          <p:cNvPr id="6" name="Picture 5">
            <a:extLst>
              <a:ext uri="{FF2B5EF4-FFF2-40B4-BE49-F238E27FC236}">
                <a16:creationId xmlns:a16="http://schemas.microsoft.com/office/drawing/2014/main" id="{0D98D503-9DE1-4DD1-A746-BAA5E928318D}"/>
              </a:ext>
            </a:extLst>
          </p:cNvPr>
          <p:cNvPicPr>
            <a:picLocks noChangeAspect="1"/>
          </p:cNvPicPr>
          <p:nvPr/>
        </p:nvPicPr>
        <p:blipFill>
          <a:blip r:embed="rId3"/>
          <a:stretch>
            <a:fillRect/>
          </a:stretch>
        </p:blipFill>
        <p:spPr>
          <a:xfrm>
            <a:off x="5517069" y="2033626"/>
            <a:ext cx="3526182" cy="3036722"/>
          </a:xfrm>
          <a:prstGeom prst="rect">
            <a:avLst/>
          </a:prstGeom>
        </p:spPr>
      </p:pic>
      <p:sp>
        <p:nvSpPr>
          <p:cNvPr id="9" name="Isosceles Triangle 8">
            <a:extLst>
              <a:ext uri="{FF2B5EF4-FFF2-40B4-BE49-F238E27FC236}">
                <a16:creationId xmlns:a16="http://schemas.microsoft.com/office/drawing/2014/main" id="{264382DF-83B4-F3EE-9C21-FFBF4FC219D6}"/>
              </a:ext>
            </a:extLst>
          </p:cNvPr>
          <p:cNvSpPr/>
          <p:nvPr/>
        </p:nvSpPr>
        <p:spPr>
          <a:xfrm rot="5400000">
            <a:off x="6139380" y="1524403"/>
            <a:ext cx="2391108" cy="1643028"/>
          </a:xfrm>
          <a:prstGeom prst="triangle">
            <a:avLst>
              <a:gd name="adj" fmla="val 55800"/>
            </a:avLst>
          </a:prstGeom>
          <a:solidFill>
            <a:srgbClr val="FCDEAB">
              <a:alpha val="50196"/>
            </a:srgbClr>
          </a:solidFill>
          <a:ln>
            <a:solidFill>
              <a:srgbClr val="FCDEAB">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9183;p316">
            <a:extLst>
              <a:ext uri="{FF2B5EF4-FFF2-40B4-BE49-F238E27FC236}">
                <a16:creationId xmlns:a16="http://schemas.microsoft.com/office/drawing/2014/main" id="{E423DB82-6FF5-B509-32DD-D297975751C9}"/>
              </a:ext>
            </a:extLst>
          </p:cNvPr>
          <p:cNvSpPr txBox="1"/>
          <p:nvPr/>
        </p:nvSpPr>
        <p:spPr>
          <a:xfrm>
            <a:off x="0" y="4869341"/>
            <a:ext cx="2948026"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Kanit ExtraLight"/>
                <a:ea typeface="Kanit ExtraLight"/>
                <a:cs typeface="Kanit ExtraLight"/>
                <a:sym typeface="Kanit ExtraLight"/>
              </a:rPr>
              <a:t>Source:,</a:t>
            </a:r>
            <a:r>
              <a:rPr lang="en" sz="600" dirty="0">
                <a:latin typeface="Kanit ExtraLight"/>
                <a:ea typeface="Kanit ExtraLight"/>
                <a:cs typeface="Kanit ExtraLight"/>
                <a:sym typeface="Kanit ExtraLight"/>
                <a:hlinkClick r:id="rId4"/>
              </a:rPr>
              <a:t>Boston Healthy Streets Program </a:t>
            </a:r>
            <a:r>
              <a:rPr lang="en" sz="600" dirty="0">
                <a:latin typeface="Kanit ExtraLight"/>
                <a:ea typeface="Kanit ExtraLight"/>
                <a:cs typeface="Kanit ExtraLight"/>
                <a:sym typeface="Kanit ExtraLight"/>
              </a:rPr>
              <a:t>, </a:t>
            </a:r>
            <a:r>
              <a:rPr lang="en" sz="600" dirty="0">
                <a:latin typeface="Kanit ExtraLight"/>
                <a:ea typeface="Kanit ExtraLight"/>
                <a:cs typeface="Kanit ExtraLight"/>
                <a:sym typeface="Kanit ExtraLight"/>
                <a:hlinkClick r:id="rId5"/>
              </a:rPr>
              <a:t>Streetsblog Mass </a:t>
            </a:r>
            <a:endParaRPr sz="600" dirty="0">
              <a:latin typeface="Kanit ExtraLight"/>
              <a:ea typeface="Kanit ExtraLight"/>
              <a:cs typeface="Kanit ExtraLight"/>
              <a:sym typeface="Kanit ExtraLight"/>
            </a:endParaRPr>
          </a:p>
        </p:txBody>
      </p:sp>
      <p:pic>
        <p:nvPicPr>
          <p:cNvPr id="4" name="Picture 3">
            <a:extLst>
              <a:ext uri="{FF2B5EF4-FFF2-40B4-BE49-F238E27FC236}">
                <a16:creationId xmlns:a16="http://schemas.microsoft.com/office/drawing/2014/main" id="{B459D85F-5012-5691-0CF8-F9CCC5DB01BF}"/>
              </a:ext>
            </a:extLst>
          </p:cNvPr>
          <p:cNvPicPr>
            <a:picLocks noChangeAspect="1"/>
          </p:cNvPicPr>
          <p:nvPr/>
        </p:nvPicPr>
        <p:blipFill>
          <a:blip r:embed="rId6"/>
          <a:stretch>
            <a:fillRect/>
          </a:stretch>
        </p:blipFill>
        <p:spPr>
          <a:xfrm>
            <a:off x="4112137" y="1160880"/>
            <a:ext cx="2401283" cy="2391107"/>
          </a:xfrm>
          <a:prstGeom prst="rect">
            <a:avLst/>
          </a:prstGeom>
        </p:spPr>
      </p:pic>
    </p:spTree>
    <p:extLst>
      <p:ext uri="{BB962C8B-B14F-4D97-AF65-F5344CB8AC3E}">
        <p14:creationId xmlns:p14="http://schemas.microsoft.com/office/powerpoint/2010/main" val="28387810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1587</TotalTime>
  <Words>1824</Words>
  <Application>Microsoft Office PowerPoint</Application>
  <PresentationFormat>On-screen Show (16:9)</PresentationFormat>
  <Paragraphs>234</Paragraphs>
  <Slides>14</Slides>
  <Notes>14</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14</vt:i4>
      </vt:variant>
    </vt:vector>
  </HeadingPairs>
  <TitlesOfParts>
    <vt:vector size="32" baseType="lpstr">
      <vt:lpstr>Bree Serif</vt:lpstr>
      <vt:lpstr>Krona One</vt:lpstr>
      <vt:lpstr>Josefin Sans</vt:lpstr>
      <vt:lpstr>Arial</vt:lpstr>
      <vt:lpstr>Kanit Light</vt:lpstr>
      <vt:lpstr>Courier New</vt:lpstr>
      <vt:lpstr>Inconsolata</vt:lpstr>
      <vt:lpstr>Roboto Condensed Light</vt:lpstr>
      <vt:lpstr>Kanit ExtraLight</vt:lpstr>
      <vt:lpstr>Simple Light</vt:lpstr>
      <vt:lpstr>US National Bike Week by Slidesgo</vt:lpstr>
      <vt:lpstr>US National Bike Week by Slidesgo</vt:lpstr>
      <vt:lpstr>US National Bike Week by Slidesgo</vt:lpstr>
      <vt:lpstr>US National Bike Week by Slidesgo</vt:lpstr>
      <vt:lpstr>US National Bike Week by Slidesgo</vt:lpstr>
      <vt:lpstr>US National Bike Week by Slidesgo</vt:lpstr>
      <vt:lpstr>US National Bike Week by Slidesgo</vt:lpstr>
      <vt:lpstr>US National Bike Week by Slidesgo</vt:lpstr>
      <vt:lpstr>Bluebikes Rider Analysis</vt:lpstr>
      <vt:lpstr>Bluebikes</vt:lpstr>
      <vt:lpstr>55%</vt:lpstr>
      <vt:lpstr>1 </vt:lpstr>
      <vt:lpstr>The Data</vt:lpstr>
      <vt:lpstr>Rider Activity Increasing Year-over-Year</vt:lpstr>
      <vt:lpstr>How has the Pandemic impacted Bluebikes?</vt:lpstr>
      <vt:lpstr>Bike Safety and Facilities at Boston Common</vt:lpstr>
      <vt:lpstr>Bike Safety and Facilities at Cambridge St</vt:lpstr>
      <vt:lpstr>Bike Activity Correlations</vt:lpstr>
      <vt:lpstr>PowerPoint Presentation</vt:lpstr>
      <vt:lpstr>Next Steps</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Bluebike Rider Analysis</dc:title>
  <dc:creator>Jonas Joehnk</dc:creator>
  <cp:lastModifiedBy>Jonas Joehnk</cp:lastModifiedBy>
  <cp:revision>15</cp:revision>
  <dcterms:modified xsi:type="dcterms:W3CDTF">2023-07-27T14:40:28Z</dcterms:modified>
</cp:coreProperties>
</file>